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5"/>
  </p:notesMasterIdLst>
  <p:handoutMasterIdLst>
    <p:handoutMasterId r:id="rId6"/>
  </p:handoutMasterIdLst>
  <p:sldIdLst>
    <p:sldId id="257" r:id="rId3"/>
    <p:sldId id="258" r:id="rId4"/>
  </p:sldIdLst>
  <p:sldSz cx="30279975" cy="42808525"/>
  <p:notesSz cx="6858000" cy="9144000"/>
  <p:defaultTextStyle>
    <a:defPPr>
      <a:defRPr lang="en-US"/>
    </a:defPPr>
    <a:lvl1pPr marL="0" algn="l" defTabSz="4298840" rtl="0" eaLnBrk="1" latinLnBrk="0" hangingPunct="1">
      <a:defRPr sz="8500" kern="1200">
        <a:solidFill>
          <a:schemeClr val="tx1"/>
        </a:solidFill>
        <a:latin typeface="+mn-lt"/>
        <a:ea typeface="+mn-ea"/>
        <a:cs typeface="+mn-cs"/>
      </a:defRPr>
    </a:lvl1pPr>
    <a:lvl2pPr marL="2149420" algn="l" defTabSz="4298840" rtl="0" eaLnBrk="1" latinLnBrk="0" hangingPunct="1">
      <a:defRPr sz="8500" kern="1200">
        <a:solidFill>
          <a:schemeClr val="tx1"/>
        </a:solidFill>
        <a:latin typeface="+mn-lt"/>
        <a:ea typeface="+mn-ea"/>
        <a:cs typeface="+mn-cs"/>
      </a:defRPr>
    </a:lvl2pPr>
    <a:lvl3pPr marL="4298840" algn="l" defTabSz="4298840" rtl="0" eaLnBrk="1" latinLnBrk="0" hangingPunct="1">
      <a:defRPr sz="8500" kern="1200">
        <a:solidFill>
          <a:schemeClr val="tx1"/>
        </a:solidFill>
        <a:latin typeface="+mn-lt"/>
        <a:ea typeface="+mn-ea"/>
        <a:cs typeface="+mn-cs"/>
      </a:defRPr>
    </a:lvl3pPr>
    <a:lvl4pPr marL="6448258" algn="l" defTabSz="4298840" rtl="0" eaLnBrk="1" latinLnBrk="0" hangingPunct="1">
      <a:defRPr sz="8500" kern="1200">
        <a:solidFill>
          <a:schemeClr val="tx1"/>
        </a:solidFill>
        <a:latin typeface="+mn-lt"/>
        <a:ea typeface="+mn-ea"/>
        <a:cs typeface="+mn-cs"/>
      </a:defRPr>
    </a:lvl4pPr>
    <a:lvl5pPr marL="8597677" algn="l" defTabSz="4298840" rtl="0" eaLnBrk="1" latinLnBrk="0" hangingPunct="1">
      <a:defRPr sz="8500" kern="1200">
        <a:solidFill>
          <a:schemeClr val="tx1"/>
        </a:solidFill>
        <a:latin typeface="+mn-lt"/>
        <a:ea typeface="+mn-ea"/>
        <a:cs typeface="+mn-cs"/>
      </a:defRPr>
    </a:lvl5pPr>
    <a:lvl6pPr marL="10747098" algn="l" defTabSz="4298840" rtl="0" eaLnBrk="1" latinLnBrk="0" hangingPunct="1">
      <a:defRPr sz="8500" kern="1200">
        <a:solidFill>
          <a:schemeClr val="tx1"/>
        </a:solidFill>
        <a:latin typeface="+mn-lt"/>
        <a:ea typeface="+mn-ea"/>
        <a:cs typeface="+mn-cs"/>
      </a:defRPr>
    </a:lvl6pPr>
    <a:lvl7pPr marL="12896519" algn="l" defTabSz="4298840" rtl="0" eaLnBrk="1" latinLnBrk="0" hangingPunct="1">
      <a:defRPr sz="8500" kern="1200">
        <a:solidFill>
          <a:schemeClr val="tx1"/>
        </a:solidFill>
        <a:latin typeface="+mn-lt"/>
        <a:ea typeface="+mn-ea"/>
        <a:cs typeface="+mn-cs"/>
      </a:defRPr>
    </a:lvl7pPr>
    <a:lvl8pPr marL="15045936" algn="l" defTabSz="4298840" rtl="0" eaLnBrk="1" latinLnBrk="0" hangingPunct="1">
      <a:defRPr sz="8500" kern="1200">
        <a:solidFill>
          <a:schemeClr val="tx1"/>
        </a:solidFill>
        <a:latin typeface="+mn-lt"/>
        <a:ea typeface="+mn-ea"/>
        <a:cs typeface="+mn-cs"/>
      </a:defRPr>
    </a:lvl8pPr>
    <a:lvl9pPr marL="17195356" algn="l" defTabSz="429884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guide id="7" orient="horz" pos="26217">
          <p15:clr>
            <a:srgbClr val="A4A3A4"/>
          </p15:clr>
        </p15:guide>
        <p15:guide id="8" pos="1867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3DD"/>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2" autoAdjust="0"/>
    <p:restoredTop sz="96291" autoAdjust="0"/>
  </p:normalViewPr>
  <p:slideViewPr>
    <p:cSldViewPr snapToGrid="0" snapToObjects="1" showGuides="1">
      <p:cViewPr>
        <p:scale>
          <a:sx n="41" d="100"/>
          <a:sy n="41" d="100"/>
        </p:scale>
        <p:origin x="1112" y="-5400"/>
      </p:cViewPr>
      <p:guideLst>
        <p:guide orient="horz" pos="4316"/>
        <p:guide orient="horz" pos="375"/>
        <p:guide orient="horz" pos="26214"/>
        <p:guide orient="horz"/>
        <p:guide pos="401"/>
        <p:guide pos="18672"/>
        <p:guide orient="horz" pos="26217"/>
        <p:guide pos="186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9756"/>
    </p:cViewPr>
  </p:sorterViewPr>
  <p:notesViewPr>
    <p:cSldViewPr snapToGrid="0" snapToObjects="1" showGuides="1">
      <p:cViewPr varScale="1">
        <p:scale>
          <a:sx n="68" d="100"/>
          <a:sy n="68" d="100"/>
        </p:scale>
        <p:origin x="-333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8/25/17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8/25/17</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840" rtl="0" eaLnBrk="1" latinLnBrk="0" hangingPunct="1">
      <a:defRPr sz="5800" kern="1200">
        <a:solidFill>
          <a:schemeClr val="tx1"/>
        </a:solidFill>
        <a:latin typeface="+mn-lt"/>
        <a:ea typeface="+mn-ea"/>
        <a:cs typeface="+mn-cs"/>
      </a:defRPr>
    </a:lvl1pPr>
    <a:lvl2pPr marL="2149420" algn="l" defTabSz="4298840" rtl="0" eaLnBrk="1" latinLnBrk="0" hangingPunct="1">
      <a:defRPr sz="5800" kern="1200">
        <a:solidFill>
          <a:schemeClr val="tx1"/>
        </a:solidFill>
        <a:latin typeface="+mn-lt"/>
        <a:ea typeface="+mn-ea"/>
        <a:cs typeface="+mn-cs"/>
      </a:defRPr>
    </a:lvl2pPr>
    <a:lvl3pPr marL="4298840" algn="l" defTabSz="4298840" rtl="0" eaLnBrk="1" latinLnBrk="0" hangingPunct="1">
      <a:defRPr sz="5800" kern="1200">
        <a:solidFill>
          <a:schemeClr val="tx1"/>
        </a:solidFill>
        <a:latin typeface="+mn-lt"/>
        <a:ea typeface="+mn-ea"/>
        <a:cs typeface="+mn-cs"/>
      </a:defRPr>
    </a:lvl3pPr>
    <a:lvl4pPr marL="6448258" algn="l" defTabSz="4298840" rtl="0" eaLnBrk="1" latinLnBrk="0" hangingPunct="1">
      <a:defRPr sz="5800" kern="1200">
        <a:solidFill>
          <a:schemeClr val="tx1"/>
        </a:solidFill>
        <a:latin typeface="+mn-lt"/>
        <a:ea typeface="+mn-ea"/>
        <a:cs typeface="+mn-cs"/>
      </a:defRPr>
    </a:lvl4pPr>
    <a:lvl5pPr marL="8597677" algn="l" defTabSz="4298840" rtl="0" eaLnBrk="1" latinLnBrk="0" hangingPunct="1">
      <a:defRPr sz="5800" kern="1200">
        <a:solidFill>
          <a:schemeClr val="tx1"/>
        </a:solidFill>
        <a:latin typeface="+mn-lt"/>
        <a:ea typeface="+mn-ea"/>
        <a:cs typeface="+mn-cs"/>
      </a:defRPr>
    </a:lvl5pPr>
    <a:lvl6pPr marL="10747098" algn="l" defTabSz="4298840" rtl="0" eaLnBrk="1" latinLnBrk="0" hangingPunct="1">
      <a:defRPr sz="5800" kern="1200">
        <a:solidFill>
          <a:schemeClr val="tx1"/>
        </a:solidFill>
        <a:latin typeface="+mn-lt"/>
        <a:ea typeface="+mn-ea"/>
        <a:cs typeface="+mn-cs"/>
      </a:defRPr>
    </a:lvl6pPr>
    <a:lvl7pPr marL="12896519" algn="l" defTabSz="4298840" rtl="0" eaLnBrk="1" latinLnBrk="0" hangingPunct="1">
      <a:defRPr sz="5800" kern="1200">
        <a:solidFill>
          <a:schemeClr val="tx1"/>
        </a:solidFill>
        <a:latin typeface="+mn-lt"/>
        <a:ea typeface="+mn-ea"/>
        <a:cs typeface="+mn-cs"/>
      </a:defRPr>
    </a:lvl7pPr>
    <a:lvl8pPr marL="15045936" algn="l" defTabSz="4298840" rtl="0" eaLnBrk="1" latinLnBrk="0" hangingPunct="1">
      <a:defRPr sz="5800" kern="1200">
        <a:solidFill>
          <a:schemeClr val="tx1"/>
        </a:solidFill>
        <a:latin typeface="+mn-lt"/>
        <a:ea typeface="+mn-ea"/>
        <a:cs typeface="+mn-cs"/>
      </a:defRPr>
    </a:lvl8pPr>
    <a:lvl9pPr marL="17195356" algn="l" defTabSz="429884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8404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2</a:t>
            </a:fld>
            <a:endParaRPr lang="en-US" dirty="0"/>
          </a:p>
        </p:txBody>
      </p:sp>
    </p:spTree>
    <p:extLst>
      <p:ext uri="{BB962C8B-B14F-4D97-AF65-F5344CB8AC3E}">
        <p14:creationId xmlns:p14="http://schemas.microsoft.com/office/powerpoint/2010/main" val="117627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790" y="7586806"/>
            <a:ext cx="14301402"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36313" y="6847798"/>
            <a:ext cx="14290113"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36311" y="18482575"/>
            <a:ext cx="14293606"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5355743" y="6847798"/>
            <a:ext cx="14289929"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5355743" y="7586806"/>
            <a:ext cx="14289929"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5355744" y="18505154"/>
            <a:ext cx="14286003"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5350267" y="19298525"/>
            <a:ext cx="14291480"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5366821" y="33394616"/>
            <a:ext cx="14278851"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5355744" y="34207990"/>
            <a:ext cx="14286003"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23790" y="19277807"/>
            <a:ext cx="14302636"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4091543" y="4111333"/>
            <a:ext cx="22096890" cy="1087680"/>
          </a:xfrm>
          <a:prstGeom prst="rect">
            <a:avLst/>
          </a:prstGeom>
        </p:spPr>
        <p:txBody>
          <a:bodyPr lIns="77357" tIns="38679" rIns="77357" bIns="38679">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4091543" y="2558748"/>
            <a:ext cx="22096890" cy="1262296"/>
          </a:xfrm>
          <a:prstGeom prst="rect">
            <a:avLst/>
          </a:prstGeom>
        </p:spPr>
        <p:txBody>
          <a:bodyPr lIns="77357" tIns="38679" rIns="77357" bIns="38679"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4091543" y="492995"/>
            <a:ext cx="22096890" cy="1775465"/>
          </a:xfrm>
          <a:prstGeom prst="rect">
            <a:avLst/>
          </a:prstGeom>
        </p:spPr>
        <p:txBody>
          <a:bodyPr lIns="77357" tIns="38679" rIns="77357" bIns="38679" anchor="t" anchorCtr="1">
            <a:normAutofit/>
          </a:bodyPr>
          <a:lstStyle>
            <a:lvl1pPr marL="0" indent="0" algn="ctr">
              <a:buFontTx/>
              <a:buNone/>
              <a:defRPr sz="98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790" y="7881830"/>
            <a:ext cx="6938066"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36314" y="7088455"/>
            <a:ext cx="6932591" cy="783103"/>
          </a:xfrm>
          <a:prstGeom prst="rect">
            <a:avLst/>
          </a:prstGeom>
          <a:noFill/>
        </p:spPr>
        <p:txBody>
          <a:bodyPr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ABSTRACT</a:t>
            </a:r>
            <a:endParaRPr lang="en-US" dirty="0"/>
          </a:p>
        </p:txBody>
      </p:sp>
      <p:sp>
        <p:nvSpPr>
          <p:cNvPr id="19" name="Text Placeholder 3"/>
          <p:cNvSpPr>
            <a:spLocks noGrp="1"/>
          </p:cNvSpPr>
          <p:nvPr>
            <p:ph type="body" sz="quarter" idx="19" hasCustomPrompt="1"/>
          </p:nvPr>
        </p:nvSpPr>
        <p:spPr>
          <a:xfrm>
            <a:off x="622693" y="19234193"/>
            <a:ext cx="6939160"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36311" y="18482575"/>
            <a:ext cx="6933684"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7993836" y="7871507"/>
            <a:ext cx="14294495"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7993838" y="7088455"/>
            <a:ext cx="14294495"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7993838" y="28199893"/>
            <a:ext cx="14294495"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7993838" y="27406522"/>
            <a:ext cx="14294495"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2714362" y="7088455"/>
            <a:ext cx="6931308"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2714362" y="7881830"/>
            <a:ext cx="6931308"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2710436" y="18560894"/>
            <a:ext cx="6931308"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2754888" y="19354265"/>
            <a:ext cx="6881002"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2714362" y="34006236"/>
            <a:ext cx="6931308" cy="783103"/>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22701108" y="34868317"/>
            <a:ext cx="6934781"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4102609" y="3796654"/>
            <a:ext cx="22096890" cy="1087680"/>
          </a:xfrm>
          <a:prstGeom prst="rect">
            <a:avLst/>
          </a:prstGeom>
        </p:spPr>
        <p:txBody>
          <a:bodyPr lIns="77357" tIns="38679" rIns="77357" bIns="38679">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4102609" y="2197971"/>
            <a:ext cx="22096890" cy="1376292"/>
          </a:xfrm>
          <a:prstGeom prst="rect">
            <a:avLst/>
          </a:prstGeom>
        </p:spPr>
        <p:txBody>
          <a:bodyPr lIns="77357" tIns="38679" rIns="77357" bIns="38679" anchor="t" anchorCtr="1">
            <a:norm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4091543" y="355820"/>
            <a:ext cx="22096890" cy="1692907"/>
          </a:xfrm>
          <a:prstGeom prst="rect">
            <a:avLst/>
          </a:prstGeom>
        </p:spPr>
        <p:txBody>
          <a:bodyPr lIns="77357" tIns="38679" rIns="77357" bIns="38679" anchor="t" anchorCtr="1">
            <a:normAutofit/>
          </a:bodyPr>
          <a:lstStyle>
            <a:lvl1pPr marL="0" indent="0" algn="ctr">
              <a:buFontTx/>
              <a:buNone/>
              <a:defRPr sz="98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790" y="7586806"/>
            <a:ext cx="14301402"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36313" y="6847798"/>
            <a:ext cx="14290113"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36311" y="18482575"/>
            <a:ext cx="14293606"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5355743" y="6847798"/>
            <a:ext cx="14289929"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5355743" y="7586806"/>
            <a:ext cx="14289929"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5355744" y="18505154"/>
            <a:ext cx="14286003"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5350267" y="19298525"/>
            <a:ext cx="14291480"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5366821" y="33394616"/>
            <a:ext cx="14278851" cy="800354"/>
          </a:xfrm>
          <a:prstGeom prst="rect">
            <a:avLst/>
          </a:prstGeom>
          <a:noFill/>
        </p:spPr>
        <p:txBody>
          <a:bodyPr wrap="square" lIns="89560" tIns="89560" rIns="89560" bIns="89560"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5355744" y="34207990"/>
            <a:ext cx="14286003"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23790" y="19277807"/>
            <a:ext cx="14302636" cy="897705"/>
          </a:xfrm>
          <a:prstGeom prst="rect">
            <a:avLst/>
          </a:prstGeom>
        </p:spPr>
        <p:txBody>
          <a:bodyPr wrap="square" lIns="223899" tIns="223899" rIns="223899" bIns="223899">
            <a:spAutoFit/>
          </a:bodyPr>
          <a:lstStyle>
            <a:lvl1pPr marL="0" indent="0">
              <a:buNone/>
              <a:defRPr sz="2800">
                <a:solidFill>
                  <a:schemeClr val="accent5">
                    <a:lumMod val="50000"/>
                  </a:schemeClr>
                </a:solidFill>
                <a:latin typeface="Trebuchet MS" pitchFamily="34" charset="0"/>
              </a:defRPr>
            </a:lvl1pPr>
            <a:lvl2pPr marL="1455337" indent="-559744">
              <a:defRPr sz="2500">
                <a:latin typeface="Trebuchet MS" pitchFamily="34" charset="0"/>
              </a:defRPr>
            </a:lvl2pPr>
            <a:lvl3pPr marL="2015080" indent="-559744">
              <a:defRPr sz="2500">
                <a:latin typeface="Trebuchet MS" pitchFamily="34" charset="0"/>
              </a:defRPr>
            </a:lvl3pPr>
            <a:lvl4pPr marL="2630800" indent="-615720">
              <a:defRPr sz="2500">
                <a:latin typeface="Trebuchet MS" pitchFamily="34" charset="0"/>
              </a:defRPr>
            </a:lvl4pPr>
            <a:lvl5pPr marL="3078596" indent="-447796">
              <a:defRPr sz="25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4091543" y="4111333"/>
            <a:ext cx="22096890" cy="1087680"/>
          </a:xfrm>
          <a:prstGeom prst="rect">
            <a:avLst/>
          </a:prstGeom>
        </p:spPr>
        <p:txBody>
          <a:bodyPr lIns="77357" tIns="38679" rIns="77357" bIns="38679">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4091543" y="2558748"/>
            <a:ext cx="22096890" cy="1262296"/>
          </a:xfrm>
          <a:prstGeom prst="rect">
            <a:avLst/>
          </a:prstGeom>
        </p:spPr>
        <p:txBody>
          <a:bodyPr lIns="77357" tIns="38679" rIns="77357" bIns="38679"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4091543" y="492995"/>
            <a:ext cx="22096890" cy="1775465"/>
          </a:xfrm>
          <a:prstGeom prst="rect">
            <a:avLst/>
          </a:prstGeom>
        </p:spPr>
        <p:txBody>
          <a:bodyPr lIns="77357" tIns="38679" rIns="77357" bIns="38679" anchor="t" anchorCtr="1">
            <a:normAutofit/>
          </a:bodyPr>
          <a:lstStyle>
            <a:lvl1pPr marL="0" indent="0" algn="ctr">
              <a:buFontTx/>
              <a:buNone/>
              <a:defRPr sz="98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2.wmf"/><Relationship Id="rId13" Type="http://schemas.openxmlformats.org/officeDocument/2006/relationships/oleObject" Target="../embeddings/oleObject3.bin"/><Relationship Id="rId14" Type="http://schemas.openxmlformats.org/officeDocument/2006/relationships/image" Target="../media/image3.wmf"/><Relationship Id="rId15" Type="http://schemas.openxmlformats.org/officeDocument/2006/relationships/image" Target="../media/image9.png"/><Relationship Id="rId16" Type="http://schemas.openxmlformats.org/officeDocument/2006/relationships/oleObject" Target="../embeddings/oleObject4.bin"/><Relationship Id="rId17" Type="http://schemas.openxmlformats.org/officeDocument/2006/relationships/image" Target="../media/image4.wmf"/><Relationship Id="rId18" Type="http://schemas.openxmlformats.org/officeDocument/2006/relationships/hyperlink" Target="http://www.facebook.com/pages/PosterPresentationscom/217914411419?v=app_4949752878&amp;ref=ts" TargetMode="External"/><Relationship Id="rId1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2.xml"/><Relationship Id="rId4" Type="http://schemas.openxmlformats.org/officeDocument/2006/relationships/vmlDrawing" Target="../drawings/vmlDrawing1.v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oleObject" Target="../embeddings/oleObject1.bin"/><Relationship Id="rId10"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1"/>
            <a:ext cx="30279975" cy="6454755"/>
          </a:xfrm>
          <a:prstGeom prst="rect">
            <a:avLst/>
          </a:prstGeom>
          <a:solidFill>
            <a:schemeClr val="accent5">
              <a:lumMod val="75000"/>
            </a:schemeClr>
          </a:solidFill>
          <a:ln w="9525">
            <a:solidFill>
              <a:schemeClr val="tx1"/>
            </a:solidFill>
            <a:miter lim="800000"/>
            <a:headEnd/>
            <a:tailEnd/>
          </a:ln>
          <a:effectLst/>
        </p:spPr>
        <p:txBody>
          <a:bodyPr wrap="none" lIns="89560" tIns="44778" rIns="89560" bIns="44778" anchor="ctr"/>
          <a:lstStyle/>
          <a:p>
            <a:pPr>
              <a:defRPr/>
            </a:pPr>
            <a:endParaRPr lang="en-US" dirty="0"/>
          </a:p>
        </p:txBody>
      </p:sp>
      <p:sp>
        <p:nvSpPr>
          <p:cNvPr id="9" name="Rectangle 9"/>
          <p:cNvSpPr>
            <a:spLocks noChangeArrowheads="1"/>
          </p:cNvSpPr>
          <p:nvPr/>
        </p:nvSpPr>
        <p:spPr bwMode="auto">
          <a:xfrm>
            <a:off x="1" y="6454756"/>
            <a:ext cx="30279975" cy="198186"/>
          </a:xfrm>
          <a:prstGeom prst="rect">
            <a:avLst/>
          </a:prstGeom>
          <a:solidFill>
            <a:schemeClr val="accent5">
              <a:lumMod val="50000"/>
            </a:schemeClr>
          </a:solidFill>
          <a:ln w="152400">
            <a:noFill/>
            <a:miter lim="800000"/>
            <a:headEnd/>
            <a:tailEnd/>
          </a:ln>
          <a:effectLst/>
        </p:spPr>
        <p:txBody>
          <a:bodyPr wrap="none" lIns="89560" tIns="44778" rIns="89560" bIns="44778" anchor="ctr"/>
          <a:lstStyle/>
          <a:p>
            <a:pPr>
              <a:defRPr/>
            </a:pPr>
            <a:endParaRPr lang="en-US" dirty="0"/>
          </a:p>
        </p:txBody>
      </p:sp>
      <p:sp>
        <p:nvSpPr>
          <p:cNvPr id="16" name="Rectangle 33"/>
          <p:cNvSpPr>
            <a:spLocks noChangeArrowheads="1"/>
          </p:cNvSpPr>
          <p:nvPr/>
        </p:nvSpPr>
        <p:spPr bwMode="auto">
          <a:xfrm>
            <a:off x="634615" y="7086600"/>
            <a:ext cx="14293401" cy="34525046"/>
          </a:xfrm>
          <a:prstGeom prst="roundRect">
            <a:avLst>
              <a:gd name="adj" fmla="val 3215"/>
            </a:avLst>
          </a:prstGeom>
          <a:solidFill>
            <a:schemeClr val="bg1"/>
          </a:solidFill>
          <a:ln w="9525">
            <a:solidFill>
              <a:schemeClr val="tx2"/>
            </a:solidFill>
            <a:miter lim="800000"/>
            <a:headEnd/>
            <a:tailEnd/>
          </a:ln>
          <a:effectLst/>
        </p:spPr>
        <p:txBody>
          <a:bodyPr wrap="none" lIns="89560" tIns="44778" rIns="89560" bIns="44778" anchor="ctr"/>
          <a:lstStyle/>
          <a:p>
            <a:pPr>
              <a:defRPr/>
            </a:pPr>
            <a:endParaRPr lang="en-US" dirty="0"/>
          </a:p>
        </p:txBody>
      </p:sp>
      <p:sp>
        <p:nvSpPr>
          <p:cNvPr id="21" name="Rectangle 33"/>
          <p:cNvSpPr>
            <a:spLocks noChangeArrowheads="1"/>
          </p:cNvSpPr>
          <p:nvPr userDrawn="1"/>
        </p:nvSpPr>
        <p:spPr bwMode="auto">
          <a:xfrm>
            <a:off x="15351961" y="7086600"/>
            <a:ext cx="14293401" cy="34525046"/>
          </a:xfrm>
          <a:prstGeom prst="roundRect">
            <a:avLst>
              <a:gd name="adj" fmla="val 3215"/>
            </a:avLst>
          </a:prstGeom>
          <a:solidFill>
            <a:schemeClr val="bg1"/>
          </a:solidFill>
          <a:ln w="9525">
            <a:solidFill>
              <a:schemeClr val="tx2"/>
            </a:solidFill>
            <a:miter lim="800000"/>
            <a:headEnd/>
            <a:tailEnd/>
          </a:ln>
          <a:effectLst/>
        </p:spPr>
        <p:txBody>
          <a:bodyPr wrap="none" lIns="89560" tIns="44778" rIns="89560" bIns="44778"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ctr" defTabSz="429884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2064" indent="-1612064" algn="l" defTabSz="429884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806" indent="-1343386" algn="l" defTabSz="429884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549" indent="-1074710" algn="l" defTabSz="429884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969"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2387"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1807"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71225"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20646"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70065"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840" rtl="0" eaLnBrk="1" latinLnBrk="0" hangingPunct="1">
        <a:defRPr sz="8500" kern="1200">
          <a:solidFill>
            <a:schemeClr val="tx1"/>
          </a:solidFill>
          <a:latin typeface="+mn-lt"/>
          <a:ea typeface="+mn-ea"/>
          <a:cs typeface="+mn-cs"/>
        </a:defRPr>
      </a:lvl1pPr>
      <a:lvl2pPr marL="2149420" algn="l" defTabSz="4298840" rtl="0" eaLnBrk="1" latinLnBrk="0" hangingPunct="1">
        <a:defRPr sz="8500" kern="1200">
          <a:solidFill>
            <a:schemeClr val="tx1"/>
          </a:solidFill>
          <a:latin typeface="+mn-lt"/>
          <a:ea typeface="+mn-ea"/>
          <a:cs typeface="+mn-cs"/>
        </a:defRPr>
      </a:lvl2pPr>
      <a:lvl3pPr marL="4298840" algn="l" defTabSz="4298840" rtl="0" eaLnBrk="1" latinLnBrk="0" hangingPunct="1">
        <a:defRPr sz="8500" kern="1200">
          <a:solidFill>
            <a:schemeClr val="tx1"/>
          </a:solidFill>
          <a:latin typeface="+mn-lt"/>
          <a:ea typeface="+mn-ea"/>
          <a:cs typeface="+mn-cs"/>
        </a:defRPr>
      </a:lvl3pPr>
      <a:lvl4pPr marL="6448258" algn="l" defTabSz="4298840" rtl="0" eaLnBrk="1" latinLnBrk="0" hangingPunct="1">
        <a:defRPr sz="8500" kern="1200">
          <a:solidFill>
            <a:schemeClr val="tx1"/>
          </a:solidFill>
          <a:latin typeface="+mn-lt"/>
          <a:ea typeface="+mn-ea"/>
          <a:cs typeface="+mn-cs"/>
        </a:defRPr>
      </a:lvl4pPr>
      <a:lvl5pPr marL="8597677" algn="l" defTabSz="4298840" rtl="0" eaLnBrk="1" latinLnBrk="0" hangingPunct="1">
        <a:defRPr sz="8500" kern="1200">
          <a:solidFill>
            <a:schemeClr val="tx1"/>
          </a:solidFill>
          <a:latin typeface="+mn-lt"/>
          <a:ea typeface="+mn-ea"/>
          <a:cs typeface="+mn-cs"/>
        </a:defRPr>
      </a:lvl5pPr>
      <a:lvl6pPr marL="10747098" algn="l" defTabSz="4298840" rtl="0" eaLnBrk="1" latinLnBrk="0" hangingPunct="1">
        <a:defRPr sz="8500" kern="1200">
          <a:solidFill>
            <a:schemeClr val="tx1"/>
          </a:solidFill>
          <a:latin typeface="+mn-lt"/>
          <a:ea typeface="+mn-ea"/>
          <a:cs typeface="+mn-cs"/>
        </a:defRPr>
      </a:lvl6pPr>
      <a:lvl7pPr marL="12896519" algn="l" defTabSz="4298840" rtl="0" eaLnBrk="1" latinLnBrk="0" hangingPunct="1">
        <a:defRPr sz="8500" kern="1200">
          <a:solidFill>
            <a:schemeClr val="tx1"/>
          </a:solidFill>
          <a:latin typeface="+mn-lt"/>
          <a:ea typeface="+mn-ea"/>
          <a:cs typeface="+mn-cs"/>
        </a:defRPr>
      </a:lvl7pPr>
      <a:lvl8pPr marL="15045936" algn="l" defTabSz="4298840" rtl="0" eaLnBrk="1" latinLnBrk="0" hangingPunct="1">
        <a:defRPr sz="8500" kern="1200">
          <a:solidFill>
            <a:schemeClr val="tx1"/>
          </a:solidFill>
          <a:latin typeface="+mn-lt"/>
          <a:ea typeface="+mn-ea"/>
          <a:cs typeface="+mn-cs"/>
        </a:defRPr>
      </a:lvl8pPr>
      <a:lvl9pPr marL="17195356" algn="l" defTabSz="429884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0"/>
            <a:ext cx="30279975" cy="5166935"/>
          </a:xfrm>
          <a:prstGeom prst="rect">
            <a:avLst/>
          </a:prstGeom>
          <a:solidFill>
            <a:schemeClr val="accent5">
              <a:lumMod val="75000"/>
            </a:schemeClr>
          </a:solidFill>
          <a:ln w="9525">
            <a:solidFill>
              <a:schemeClr val="tx1"/>
            </a:solidFill>
            <a:miter lim="800000"/>
            <a:headEnd/>
            <a:tailEnd/>
          </a:ln>
          <a:effectLst/>
        </p:spPr>
        <p:txBody>
          <a:bodyPr wrap="none" lIns="89560" tIns="44778" rIns="89560" bIns="44778" anchor="ctr"/>
          <a:lstStyle/>
          <a:p>
            <a:pPr>
              <a:defRPr/>
            </a:pPr>
            <a:endParaRPr lang="en-US" dirty="0"/>
          </a:p>
        </p:txBody>
      </p:sp>
      <p:sp>
        <p:nvSpPr>
          <p:cNvPr id="8" name="Rectangle 33"/>
          <p:cNvSpPr>
            <a:spLocks noChangeArrowheads="1"/>
          </p:cNvSpPr>
          <p:nvPr/>
        </p:nvSpPr>
        <p:spPr bwMode="auto">
          <a:xfrm>
            <a:off x="630834" y="6003573"/>
            <a:ext cx="29015023" cy="35806728"/>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89560" tIns="44778" rIns="89560" bIns="44778" anchor="ctr"/>
          <a:lstStyle/>
          <a:p>
            <a:pPr>
              <a:defRPr/>
            </a:pPr>
            <a:endParaRPr lang="en-US" dirty="0"/>
          </a:p>
        </p:txBody>
      </p:sp>
      <p:sp>
        <p:nvSpPr>
          <p:cNvPr id="9" name="Rectangle 9"/>
          <p:cNvSpPr>
            <a:spLocks noChangeArrowheads="1"/>
          </p:cNvSpPr>
          <p:nvPr/>
        </p:nvSpPr>
        <p:spPr bwMode="auto">
          <a:xfrm>
            <a:off x="1" y="5014530"/>
            <a:ext cx="30279975" cy="198186"/>
          </a:xfrm>
          <a:prstGeom prst="rect">
            <a:avLst/>
          </a:prstGeom>
          <a:solidFill>
            <a:schemeClr val="accent5">
              <a:lumMod val="50000"/>
            </a:schemeClr>
          </a:solidFill>
          <a:ln w="152400">
            <a:noFill/>
            <a:miter lim="800000"/>
            <a:headEnd/>
            <a:tailEnd/>
          </a:ln>
          <a:effectLst/>
        </p:spPr>
        <p:txBody>
          <a:bodyPr wrap="none" lIns="89560" tIns="44778" rIns="89560" bIns="44778" anchor="ctr"/>
          <a:lstStyle/>
          <a:p>
            <a:pPr>
              <a:defRPr/>
            </a:pPr>
            <a:endParaRPr lang="en-US" dirty="0"/>
          </a:p>
        </p:txBody>
      </p:sp>
      <p:sp>
        <p:nvSpPr>
          <p:cNvPr id="10" name="Text Box 14"/>
          <p:cNvSpPr txBox="1">
            <a:spLocks noChangeArrowheads="1"/>
          </p:cNvSpPr>
          <p:nvPr/>
        </p:nvSpPr>
        <p:spPr bwMode="auto">
          <a:xfrm>
            <a:off x="1432520" y="41953101"/>
            <a:ext cx="2637392" cy="322065"/>
          </a:xfrm>
          <a:prstGeom prst="rect">
            <a:avLst/>
          </a:prstGeom>
          <a:noFill/>
          <a:ln w="9525">
            <a:noFill/>
            <a:miter lim="800000"/>
            <a:headEnd/>
            <a:tailEnd/>
          </a:ln>
          <a:effectLst/>
        </p:spPr>
        <p:txBody>
          <a:bodyPr wrap="square" lIns="89390" tIns="44686" rIns="89390" bIns="44686">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grpSp>
        <p:nvGrpSpPr>
          <p:cNvPr id="36" name="Group 35"/>
          <p:cNvGrpSpPr/>
          <p:nvPr userDrawn="1"/>
        </p:nvGrpSpPr>
        <p:grpSpPr>
          <a:xfrm>
            <a:off x="-12660111" y="-48132"/>
            <a:ext cx="12261221" cy="42856656"/>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493" rtl="0" eaLnBrk="1" fontAlgn="auto" latinLnBrk="0" hangingPunct="1">
                <a:lnSpc>
                  <a:spcPct val="100000"/>
                </a:lnSpc>
                <a:spcBef>
                  <a:spcPts val="0"/>
                </a:spcBef>
                <a:spcAft>
                  <a:spcPts val="0"/>
                </a:spcAft>
                <a:buClrTx/>
                <a:buSzTx/>
                <a:buFontTx/>
                <a:buNone/>
                <a:tabLst/>
                <a:defRPr/>
              </a:pPr>
              <a:r>
                <a:rPr lang="en-US" sz="4000" b="1" spc="0" dirty="0" smtClean="0">
                  <a:solidFill>
                    <a:srgbClr val="FF0000"/>
                  </a:solidFill>
                  <a:latin typeface="Trebuchet MS" pitchFamily="34" charset="0"/>
                </a:rPr>
                <a:t>(—THIS SIDEBAR DOES NOT PRINT—)</a:t>
              </a:r>
              <a:endParaRPr lang="en-US" sz="4000" b="1" spc="600"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DESIGN</a:t>
              </a:r>
              <a:r>
                <a:rPr lang="en-US" sz="4800" b="1" spc="600" baseline="0" dirty="0" smtClean="0">
                  <a:solidFill>
                    <a:schemeClr val="bg1"/>
                  </a:solidFill>
                  <a:latin typeface="Trebuchet MS" pitchFamily="34" charset="0"/>
                </a:rPr>
                <a:t> </a:t>
              </a:r>
              <a:r>
                <a:rPr lang="en-US" sz="4800" b="1" spc="600" dirty="0" smtClean="0">
                  <a:solidFill>
                    <a:schemeClr val="bg1"/>
                  </a:solidFill>
                  <a:latin typeface="Trebuchet MS" pitchFamily="34" charset="0"/>
                </a:rPr>
                <a:t>GUIDE</a:t>
              </a:r>
            </a:p>
            <a:p>
              <a:pPr algn="ctr"/>
              <a:endParaRPr lang="en-US" sz="3600" b="1" dirty="0" smtClean="0">
                <a:latin typeface="Trebuchet MS" pitchFamily="34" charset="0"/>
              </a:endParaRPr>
            </a:p>
            <a:p>
              <a:pPr defTabSz="3766016"/>
              <a:r>
                <a:rPr lang="en-US" sz="3600" i="0" dirty="0" smtClean="0">
                  <a:latin typeface="Trebuchet MS" pitchFamily="34" charset="0"/>
                </a:rPr>
                <a:t>This PowerPoint</a:t>
              </a:r>
              <a:r>
                <a:rPr lang="en-US" sz="3600" i="0" baseline="0" dirty="0" smtClean="0">
                  <a:latin typeface="Trebuchet MS" pitchFamily="34" charset="0"/>
                </a:rPr>
                <a:t> </a:t>
              </a:r>
              <a:r>
                <a:rPr lang="en-US" sz="3600" i="0" dirty="0" smtClean="0">
                  <a:latin typeface="Trebuchet MS" pitchFamily="34" charset="0"/>
                </a:rPr>
                <a:t>2007 template produces</a:t>
              </a:r>
              <a:r>
                <a:rPr lang="en-US" sz="3600" i="0" baseline="0" dirty="0" smtClean="0">
                  <a:latin typeface="Trebuchet MS" pitchFamily="34" charset="0"/>
                </a:rPr>
                <a:t> </a:t>
              </a:r>
              <a:r>
                <a:rPr lang="en-US" sz="3600" i="0" dirty="0" smtClean="0">
                  <a:latin typeface="Trebuchet MS" pitchFamily="34" charset="0"/>
                </a:rPr>
                <a:t>an</a:t>
              </a:r>
              <a:r>
                <a:rPr lang="en-US" sz="3600" i="0" baseline="0" dirty="0" smtClean="0">
                  <a:latin typeface="Trebuchet MS" pitchFamily="34" charset="0"/>
                </a:rPr>
                <a:t> A0</a:t>
              </a:r>
              <a:r>
                <a:rPr lang="en-US" sz="3600" i="0" dirty="0" smtClean="0">
                  <a:latin typeface="Trebuchet MS" pitchFamily="34" charset="0"/>
                </a:rPr>
                <a:t> presentation poster. </a:t>
              </a:r>
              <a:r>
                <a:rPr lang="en-US" sz="3600" dirty="0" smtClean="0">
                  <a:latin typeface="Trebuchet MS" pitchFamily="34" charset="0"/>
                </a:rPr>
                <a:t>You</a:t>
              </a:r>
              <a:r>
                <a:rPr lang="en-US" sz="3600" baseline="0" dirty="0" smtClean="0">
                  <a:latin typeface="Trebuchet MS" pitchFamily="34" charset="0"/>
                </a:rPr>
                <a:t> can u</a:t>
              </a:r>
              <a:r>
                <a:rPr lang="en-US" sz="3600" dirty="0" smtClean="0">
                  <a:latin typeface="Trebuchet MS" pitchFamily="34" charset="0"/>
                </a:rPr>
                <a:t>se</a:t>
              </a:r>
              <a:r>
                <a:rPr lang="en-US" sz="3600" baseline="0" dirty="0" smtClean="0">
                  <a:latin typeface="Trebuchet MS" pitchFamily="34" charset="0"/>
                </a:rPr>
                <a:t> it to create your research poster and </a:t>
              </a:r>
              <a:r>
                <a:rPr lang="en-US" sz="3600" dirty="0" smtClean="0">
                  <a:latin typeface="Trebuchet MS" pitchFamily="34" charset="0"/>
                </a:rPr>
                <a:t>save valuable time placing titles, subtitles,</a:t>
              </a:r>
              <a:r>
                <a:rPr lang="en-US" sz="3600" baseline="0" dirty="0" smtClean="0">
                  <a:latin typeface="Trebuchet MS" pitchFamily="34" charset="0"/>
                </a:rPr>
                <a:t> text, and graphics</a:t>
              </a:r>
              <a:r>
                <a:rPr lang="en-US" sz="3600" dirty="0" smtClean="0">
                  <a:latin typeface="Trebuchet MS" pitchFamily="34" charset="0"/>
                </a:rPr>
                <a:t>. </a:t>
              </a:r>
            </a:p>
            <a:p>
              <a:pPr defTabSz="3766016"/>
              <a:endParaRPr lang="en-US" sz="3600" dirty="0" smtClean="0">
                <a:latin typeface="Trebuchet MS" pitchFamily="34" charset="0"/>
              </a:endParaRPr>
            </a:p>
            <a:p>
              <a:pPr defTabSz="4389658"/>
              <a:r>
                <a:rPr lang="en-US" sz="36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smtClean="0">
                  <a:solidFill>
                    <a:srgbClr val="FFC000"/>
                  </a:solidFill>
                  <a:latin typeface="Trebuchet MS" pitchFamily="34" charset="0"/>
                </a:rPr>
                <a:t>PosterPresentations.com</a:t>
              </a:r>
              <a:r>
                <a:rPr lang="en-US" sz="3600" b="1" dirty="0" smtClean="0">
                  <a:solidFill>
                    <a:schemeClr val="bg1"/>
                  </a:solidFill>
                  <a:latin typeface="Trebuchet MS" pitchFamily="34" charset="0"/>
                </a:rPr>
                <a:t> </a:t>
              </a:r>
              <a:r>
                <a:rPr lang="en-US" sz="3600" dirty="0" smtClean="0">
                  <a:solidFill>
                    <a:schemeClr val="bg1"/>
                  </a:solidFill>
                  <a:latin typeface="Trebuchet MS" pitchFamily="34" charset="0"/>
                </a:rPr>
                <a:t>and click on HELP DESK.</a:t>
              </a:r>
            </a:p>
            <a:p>
              <a:pPr defTabSz="4389658"/>
              <a:endParaRPr lang="en-US" sz="3600" dirty="0" smtClean="0">
                <a:latin typeface="Trebuchet MS" pitchFamily="34" charset="0"/>
              </a:endParaRPr>
            </a:p>
            <a:p>
              <a:pPr defTabSz="4389658"/>
              <a:r>
                <a:rPr lang="en-US" sz="3600" dirty="0" smtClean="0">
                  <a:solidFill>
                    <a:schemeClr val="bg1"/>
                  </a:solidFill>
                  <a:latin typeface="Trebuchet MS" pitchFamily="34" charset="0"/>
                </a:rPr>
                <a:t>When</a:t>
              </a:r>
              <a:r>
                <a:rPr lang="en-US" sz="3600" baseline="0" dirty="0" smtClean="0">
                  <a:solidFill>
                    <a:schemeClr val="bg1"/>
                  </a:solidFill>
                  <a:latin typeface="Trebuchet MS" pitchFamily="34" charset="0"/>
                </a:rPr>
                <a:t> you are ready to print your poster</a:t>
              </a:r>
              <a:r>
                <a:rPr lang="en-US" sz="3600" dirty="0" smtClean="0">
                  <a:solidFill>
                    <a:schemeClr val="bg1"/>
                  </a:solidFill>
                  <a:latin typeface="Trebuchet MS" pitchFamily="34" charset="0"/>
                </a:rPr>
                <a:t>,</a:t>
              </a:r>
              <a:r>
                <a:rPr lang="en-US" sz="3600" baseline="0" dirty="0" smtClean="0">
                  <a:solidFill>
                    <a:schemeClr val="bg1"/>
                  </a:solidFill>
                  <a:latin typeface="Trebuchet MS" pitchFamily="34" charset="0"/>
                </a:rPr>
                <a:t> go online to </a:t>
              </a:r>
              <a:r>
                <a:rPr lang="en-US" sz="3600" b="0" dirty="0" smtClean="0">
                  <a:solidFill>
                    <a:schemeClr val="bg1"/>
                  </a:solidFill>
                  <a:latin typeface="Trebuchet MS" pitchFamily="34" charset="0"/>
                </a:rPr>
                <a:t>PosterPresentations.com</a:t>
              </a:r>
              <a:r>
                <a:rPr lang="en-US" sz="3600" dirty="0" smtClean="0">
                  <a:solidFill>
                    <a:schemeClr val="bg1"/>
                  </a:solidFill>
                  <a:latin typeface="Trebuchet MS" pitchFamily="34" charset="0"/>
                </a:rPr>
                <a:t/>
              </a:r>
              <a:br>
                <a:rPr lang="en-US" sz="3600" dirty="0" smtClean="0">
                  <a:solidFill>
                    <a:schemeClr val="bg1"/>
                  </a:solidFill>
                  <a:latin typeface="Trebuchet MS" pitchFamily="34" charset="0"/>
                </a:rPr>
              </a:br>
              <a:endParaRPr lang="en-US" sz="3600" dirty="0" smtClean="0">
                <a:solidFill>
                  <a:schemeClr val="bg1"/>
                </a:solidFill>
                <a:latin typeface="Trebuchet MS" pitchFamily="34" charset="0"/>
              </a:endParaRPr>
            </a:p>
            <a:p>
              <a:pPr algn="l" defTabSz="3766016"/>
              <a:r>
                <a:rPr lang="en-US" sz="3600" b="0" dirty="0" smtClean="0">
                  <a:solidFill>
                    <a:schemeClr val="bg1"/>
                  </a:solidFill>
                  <a:latin typeface="Trebuchet MS" pitchFamily="34" charset="0"/>
                </a:rPr>
                <a:t>Need</a:t>
              </a:r>
              <a:r>
                <a:rPr lang="en-US" sz="3600" b="0" baseline="0" dirty="0" smtClean="0">
                  <a:solidFill>
                    <a:schemeClr val="bg1"/>
                  </a:solidFill>
                  <a:latin typeface="Trebuchet MS" pitchFamily="34" charset="0"/>
                </a:rPr>
                <a:t> assistance? Call us at </a:t>
              </a:r>
              <a:r>
                <a:rPr lang="en-US" sz="3600" b="0" dirty="0" smtClean="0">
                  <a:solidFill>
                    <a:srgbClr val="FFC000"/>
                  </a:solidFill>
                  <a:latin typeface="Trebuchet MS" pitchFamily="34" charset="0"/>
                </a:rPr>
                <a:t>1.510.649.3001</a:t>
              </a:r>
            </a:p>
            <a:p>
              <a:pPr algn="l" defTabSz="3766016"/>
              <a:endParaRPr lang="en-US" sz="4400" b="1" dirty="0" smtClean="0">
                <a:solidFill>
                  <a:srgbClr val="FFFF00"/>
                </a:solidFill>
                <a:latin typeface="Trebuchet MS" pitchFamily="34" charset="0"/>
              </a:endParaRPr>
            </a:p>
            <a:p>
              <a:pPr algn="ctr"/>
              <a:endParaRPr lang="en-US" sz="3200" b="1"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QUICK START</a:t>
              </a:r>
            </a:p>
            <a:p>
              <a:pPr algn="ctr"/>
              <a:endParaRPr lang="en-US" sz="40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Zoom in and out</a:t>
              </a:r>
            </a:p>
            <a:p>
              <a:pPr marL="2527553" indent="-650940" algn="l" defTabSz="850985">
                <a:tabLst/>
              </a:pPr>
              <a:r>
                <a:rPr lang="en-US" sz="3200" b="0" baseline="0" dirty="0" smtClean="0">
                  <a:solidFill>
                    <a:schemeClr val="bg1"/>
                  </a:solidFill>
                  <a:latin typeface="Trebuchet MS" pitchFamily="34" charset="0"/>
                </a:rPr>
                <a:t>	</a:t>
              </a:r>
              <a:r>
                <a:rPr lang="en-US" sz="32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Title, Authors, and Affiliations</a:t>
              </a:r>
            </a:p>
            <a:p>
              <a:pPr algn="l"/>
              <a:r>
                <a:rPr lang="en-US" sz="32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3600" b="1" baseline="0" dirty="0" smtClean="0">
                  <a:solidFill>
                    <a:schemeClr val="bg1"/>
                  </a:solidFill>
                  <a:latin typeface="Trebuchet MS" pitchFamily="34" charset="0"/>
                </a:rPr>
                <a:t/>
              </a:r>
              <a:br>
                <a:rPr lang="en-US" sz="3600" b="1" baseline="0" dirty="0" smtClean="0">
                  <a:solidFill>
                    <a:schemeClr val="bg1"/>
                  </a:solidFill>
                  <a:latin typeface="Trebuchet MS" pitchFamily="34" charset="0"/>
                </a:rPr>
              </a:br>
              <a:endParaRPr lang="en-US" sz="3600" b="1" dirty="0" smtClean="0">
                <a:solidFill>
                  <a:schemeClr val="bg1"/>
                </a:solidFill>
                <a:latin typeface="Trebuchet MS" pitchFamily="34" charset="0"/>
              </a:endParaRPr>
            </a:p>
            <a:p>
              <a:pPr algn="ctr"/>
              <a:endParaRPr lang="en-US" sz="3600" b="1" dirty="0" smtClean="0">
                <a:solidFill>
                  <a:srgbClr val="FFC000"/>
                </a:solidFill>
                <a:latin typeface="Trebuchet MS" pitchFamily="34" charset="0"/>
              </a:endParaRPr>
            </a:p>
            <a:p>
              <a:pPr algn="ctr"/>
              <a:endParaRPr lang="en-US" sz="3600" b="1" dirty="0" smtClean="0">
                <a:solidFill>
                  <a:srgbClr val="FFC000"/>
                </a:solidFill>
                <a:latin typeface="Trebuchet MS" pitchFamily="34" charset="0"/>
              </a:endParaRPr>
            </a:p>
            <a:p>
              <a:pPr algn="ctr"/>
              <a:r>
                <a:rPr lang="en-US" sz="4000" b="1" dirty="0" smtClean="0">
                  <a:solidFill>
                    <a:srgbClr val="FFC000"/>
                  </a:solidFill>
                  <a:latin typeface="Trebuchet MS" pitchFamily="34" charset="0"/>
                </a:rPr>
                <a:t>Adding Logos</a:t>
              </a:r>
              <a:r>
                <a:rPr lang="en-US" sz="4000" b="1" baseline="0" dirty="0" smtClean="0">
                  <a:solidFill>
                    <a:srgbClr val="FFC000"/>
                  </a:solidFill>
                  <a:latin typeface="Trebuchet MS" pitchFamily="34" charset="0"/>
                </a:rPr>
                <a:t> / Seals</a:t>
              </a:r>
            </a:p>
            <a:p>
              <a:pPr algn="l"/>
              <a:r>
                <a:rPr lang="en-US" sz="32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spc="0"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See if your school’s logo is available on our free poster templates page.</a:t>
              </a:r>
            </a:p>
            <a:p>
              <a:pPr algn="l"/>
              <a:endParaRPr lang="en-US" sz="3200" b="0" baseline="0" dirty="0" smtClean="0">
                <a:latin typeface="Trebuchet MS" pitchFamily="34" charset="0"/>
              </a:endParaRPr>
            </a:p>
            <a:p>
              <a:pPr algn="ctr"/>
              <a:r>
                <a:rPr lang="en-US" sz="4000" b="1" baseline="0" dirty="0" smtClean="0">
                  <a:solidFill>
                    <a:srgbClr val="FFC000"/>
                  </a:solidFill>
                  <a:latin typeface="Trebuchet MS" pitchFamily="34" charset="0"/>
                </a:rPr>
                <a:t>Photographs / Graphics</a:t>
              </a:r>
            </a:p>
            <a:p>
              <a:pPr algn="l" defTabSz="977998"/>
              <a:r>
                <a:rPr lang="en-US" sz="32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smtClean="0">
                  <a:solidFill>
                    <a:schemeClr val="bg1">
                      <a:lumMod val="75000"/>
                    </a:schemeClr>
                  </a:solidFill>
                  <a:latin typeface="Trebuchet MS" pitchFamily="34" charset="0"/>
                </a:rPr>
                <a:t>disproportionally.</a:t>
              </a:r>
            </a:p>
            <a:p>
              <a:pPr algn="l" defTabSz="977998"/>
              <a:endParaRPr lang="en-US" sz="3200" b="0" baseline="0" dirty="0" smtClean="0">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r>
                <a:rPr lang="en-US" sz="4000" b="1" baseline="0" dirty="0" smtClean="0">
                  <a:solidFill>
                    <a:srgbClr val="FFC000"/>
                  </a:solidFill>
                  <a:latin typeface="Trebuchet MS" pitchFamily="34" charset="0"/>
                </a:rPr>
                <a:t>Image Quality Check</a:t>
              </a:r>
            </a:p>
            <a:p>
              <a:pPr lvl="0" algn="l" defTabSz="977998"/>
              <a:r>
                <a:rPr lang="en-US" sz="32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3600" b="0" dirty="0" smtClean="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5"/>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6"/>
            <a:stretch>
              <a:fillRect/>
            </a:stretch>
          </p:blipFill>
          <p:spPr>
            <a:xfrm>
              <a:off x="-10732765" y="19116994"/>
              <a:ext cx="9986808" cy="1053596"/>
            </a:xfrm>
            <a:prstGeom prst="rect">
              <a:avLst/>
            </a:prstGeom>
          </p:spPr>
        </p:pic>
        <p:grpSp>
          <p:nvGrpSpPr>
            <p:cNvPr id="41" name="Group 40"/>
            <p:cNvGrpSpPr/>
            <p:nvPr userDrawn="1"/>
          </p:nvGrpSpPr>
          <p:grpSpPr>
            <a:xfrm>
              <a:off x="-9744993" y="29384975"/>
              <a:ext cx="7531182" cy="2130936"/>
              <a:chOff x="-4470427" y="13701622"/>
              <a:chExt cx="3470785" cy="979041"/>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7"/>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7"/>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66" name="Picture 65"/>
              <p:cNvPicPr>
                <a:picLocks noChangeAspect="1"/>
              </p:cNvPicPr>
              <p:nvPr userDrawn="1"/>
            </p:nvPicPr>
            <p:blipFill>
              <a:blip r:embed="rId8"/>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292292"/>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1107"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1108" name="Image" r:id="rId11" imgW="1828440" imgH="1117440" progId="Photoshop.Image.13">
                      <p:embed/>
                    </p:oleObj>
                  </mc:Choice>
                  <mc:Fallback>
                    <p:oleObj name="Image" r:id="rId11" imgW="1828440" imgH="1117440" progId="Photoshop.Image.13">
                      <p:embed/>
                      <p:pic>
                        <p:nvPicPr>
                          <p:cNvPr id="0" name=""/>
                          <p:cNvPicPr/>
                          <p:nvPr/>
                        </p:nvPicPr>
                        <p:blipFill>
                          <a:blip r:embed="rId12"/>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82" name="Group 81"/>
          <p:cNvGrpSpPr/>
          <p:nvPr userDrawn="1"/>
        </p:nvGrpSpPr>
        <p:grpSpPr>
          <a:xfrm>
            <a:off x="30681457" y="1"/>
            <a:ext cx="12286764" cy="42808525"/>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smtClean="0">
                  <a:solidFill>
                    <a:schemeClr val="bg1"/>
                  </a:solidFill>
                  <a:latin typeface="Trebuchet MS" pitchFamily="34" charset="0"/>
                </a:rPr>
                <a:t>QUICK START (cont.)</a:t>
              </a:r>
            </a:p>
            <a:p>
              <a:pPr algn="ctr"/>
              <a:endParaRPr lang="en-US" sz="44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How to change the template color theme</a:t>
              </a:r>
            </a:p>
            <a:p>
              <a:pPr marL="0" marR="0" lvl="2" indent="0" algn="l" defTabSz="114311"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smtClean="0">
                  <a:solidFill>
                    <a:schemeClr val="bg1">
                      <a:lumMod val="75000"/>
                    </a:schemeClr>
                  </a:solidFill>
                  <a:latin typeface="Trebuchet MS" pitchFamily="34" charset="0"/>
                </a:rPr>
                <a:t>also create your own color theme.</a:t>
              </a:r>
            </a:p>
            <a:p>
              <a:pPr marL="0" marR="0" lvl="2" indent="0" algn="l" defTabSz="114311"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endParaRPr lang="en-US" sz="3200" b="0" baseline="0" dirty="0" smtClean="0">
                <a:solidFill>
                  <a:schemeClr val="bg1">
                    <a:lumMod val="75000"/>
                  </a:schemeClr>
                </a:solidFill>
                <a:latin typeface="Trebuchet MS" pitchFamily="34" charset="0"/>
              </a:endParaRPr>
            </a:p>
            <a:p>
              <a:pPr marL="0" indent="0" algn="l" defTabSz="114311"/>
              <a:r>
                <a:rPr lang="en-US" sz="32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11"/>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Text</a:t>
              </a:r>
            </a:p>
            <a:p>
              <a:pPr marL="3429343" lvl="2" indent="0" algn="l" defTabSz="114311"/>
              <a:r>
                <a:rPr lang="en-US" sz="32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493" lvl="2" indent="0" algn="l" defTabSz="114311"/>
              <a:endParaRPr lang="en-US" sz="3200" b="0" baseline="0" dirty="0" smtClean="0">
                <a:solidFill>
                  <a:schemeClr val="bg1">
                    <a:lumMod val="75000"/>
                  </a:schemeClr>
                </a:solidFill>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 </a:t>
              </a:r>
              <a:r>
                <a:rPr kumimoji="0" lang="en-US" sz="40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smtClean="0">
                <a:solidFill>
                  <a:schemeClr val="bg1">
                    <a:lumMod val="75000"/>
                  </a:schemeClr>
                </a:solidFill>
                <a:latin typeface="Trebuchet MS" pitchFamily="34" charset="0"/>
              </a:endParaRPr>
            </a:p>
            <a:p>
              <a:pPr marL="1518493" lvl="2" indent="0" algn="l" defTabSz="114311"/>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Tables</a:t>
              </a:r>
            </a:p>
            <a:p>
              <a:pPr marL="2000450" lvl="1" indent="0" algn="l" defTabSz="114311"/>
              <a:r>
                <a:rPr lang="en-US" sz="3200" b="0" baseline="0" dirty="0" smtClean="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11"/>
              <a:r>
                <a:rPr lang="en-US" sz="32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11"/>
              <a:endParaRPr lang="en-US" sz="3200" b="0" baseline="0" dirty="0" smtClean="0">
                <a:solidFill>
                  <a:schemeClr val="bg1">
                    <a:lumMod val="75000"/>
                  </a:schemeClr>
                </a:solidFill>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11"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493"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11"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11"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marR="0" lvl="0" indent="0" algn="ctr" defTabSz="151849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1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1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1109" name="Image" r:id="rId13" imgW="4571280" imgH="1688760" progId="Photoshop.Image.13">
                    <p:embed/>
                  </p:oleObj>
                </mc:Choice>
                <mc:Fallback>
                  <p:oleObj name="Image" r:id="rId13" imgW="4571280" imgH="1688760" progId="Photoshop.Image.13">
                    <p:embed/>
                    <p:pic>
                      <p:nvPicPr>
                        <p:cNvPr id="0" name=""/>
                        <p:cNvPicPr/>
                        <p:nvPr/>
                      </p:nvPicPr>
                      <p:blipFill>
                        <a:blip r:embed="rId14"/>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5"/>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1110" name="Image" r:id="rId16" imgW="1574280" imgH="1053720" progId="Photoshop.Image.13">
                    <p:embed/>
                  </p:oleObj>
                </mc:Choice>
                <mc:Fallback>
                  <p:oleObj name="Image" r:id="rId16" imgW="1574280" imgH="1053720" progId="Photoshop.Image.13">
                    <p:embed/>
                    <p:pic>
                      <p:nvPicPr>
                        <p:cNvPr id="0" name=""/>
                        <p:cNvPicPr/>
                        <p:nvPr/>
                      </p:nvPicPr>
                      <p:blipFill>
                        <a:blip r:embed="rId17"/>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8"/>
              </p:cNvPr>
              <p:cNvPicPr>
                <a:picLocks noChangeAspect="1" noChangeArrowheads="1"/>
              </p:cNvPicPr>
              <p:nvPr userDrawn="1"/>
            </p:nvPicPr>
            <p:blipFill>
              <a:blip r:embed="rId19"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644755"/>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88" name="TextBox 87"/>
            <p:cNvSpPr txBox="1"/>
            <p:nvPr userDrawn="1"/>
          </p:nvSpPr>
          <p:spPr>
            <a:xfrm>
              <a:off x="44262808" y="36920119"/>
              <a:ext cx="6870215" cy="1260194"/>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4" r:id="rId1"/>
    <p:sldLayoutId id="2147483660" r:id="rId2"/>
  </p:sldLayoutIdLst>
  <p:timing>
    <p:tnLst>
      <p:par>
        <p:cTn id="1" dur="indefinite" restart="never" nodeType="tmRoot"/>
      </p:par>
    </p:tnLst>
  </p:timing>
  <p:txStyles>
    <p:titleStyle>
      <a:lvl1pPr algn="ctr" defTabSz="429884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2064" indent="-1612064" algn="l" defTabSz="429884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806" indent="-1343386" algn="l" defTabSz="429884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549" indent="-1074710" algn="l" defTabSz="429884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969"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2387"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1807"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71225"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20646"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70065" indent="-1074710" algn="l" defTabSz="429884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840" rtl="0" eaLnBrk="1" latinLnBrk="0" hangingPunct="1">
        <a:defRPr sz="8500" kern="1200">
          <a:solidFill>
            <a:schemeClr val="tx1"/>
          </a:solidFill>
          <a:latin typeface="+mn-lt"/>
          <a:ea typeface="+mn-ea"/>
          <a:cs typeface="+mn-cs"/>
        </a:defRPr>
      </a:lvl1pPr>
      <a:lvl2pPr marL="2149420" algn="l" defTabSz="4298840" rtl="0" eaLnBrk="1" latinLnBrk="0" hangingPunct="1">
        <a:defRPr sz="8500" kern="1200">
          <a:solidFill>
            <a:schemeClr val="tx1"/>
          </a:solidFill>
          <a:latin typeface="+mn-lt"/>
          <a:ea typeface="+mn-ea"/>
          <a:cs typeface="+mn-cs"/>
        </a:defRPr>
      </a:lvl2pPr>
      <a:lvl3pPr marL="4298840" algn="l" defTabSz="4298840" rtl="0" eaLnBrk="1" latinLnBrk="0" hangingPunct="1">
        <a:defRPr sz="8500" kern="1200">
          <a:solidFill>
            <a:schemeClr val="tx1"/>
          </a:solidFill>
          <a:latin typeface="+mn-lt"/>
          <a:ea typeface="+mn-ea"/>
          <a:cs typeface="+mn-cs"/>
        </a:defRPr>
      </a:lvl3pPr>
      <a:lvl4pPr marL="6448258" algn="l" defTabSz="4298840" rtl="0" eaLnBrk="1" latinLnBrk="0" hangingPunct="1">
        <a:defRPr sz="8500" kern="1200">
          <a:solidFill>
            <a:schemeClr val="tx1"/>
          </a:solidFill>
          <a:latin typeface="+mn-lt"/>
          <a:ea typeface="+mn-ea"/>
          <a:cs typeface="+mn-cs"/>
        </a:defRPr>
      </a:lvl4pPr>
      <a:lvl5pPr marL="8597677" algn="l" defTabSz="4298840" rtl="0" eaLnBrk="1" latinLnBrk="0" hangingPunct="1">
        <a:defRPr sz="8500" kern="1200">
          <a:solidFill>
            <a:schemeClr val="tx1"/>
          </a:solidFill>
          <a:latin typeface="+mn-lt"/>
          <a:ea typeface="+mn-ea"/>
          <a:cs typeface="+mn-cs"/>
        </a:defRPr>
      </a:lvl5pPr>
      <a:lvl6pPr marL="10747098" algn="l" defTabSz="4298840" rtl="0" eaLnBrk="1" latinLnBrk="0" hangingPunct="1">
        <a:defRPr sz="8500" kern="1200">
          <a:solidFill>
            <a:schemeClr val="tx1"/>
          </a:solidFill>
          <a:latin typeface="+mn-lt"/>
          <a:ea typeface="+mn-ea"/>
          <a:cs typeface="+mn-cs"/>
        </a:defRPr>
      </a:lvl6pPr>
      <a:lvl7pPr marL="12896519" algn="l" defTabSz="4298840" rtl="0" eaLnBrk="1" latinLnBrk="0" hangingPunct="1">
        <a:defRPr sz="8500" kern="1200">
          <a:solidFill>
            <a:schemeClr val="tx1"/>
          </a:solidFill>
          <a:latin typeface="+mn-lt"/>
          <a:ea typeface="+mn-ea"/>
          <a:cs typeface="+mn-cs"/>
        </a:defRPr>
      </a:lvl7pPr>
      <a:lvl8pPr marL="15045936" algn="l" defTabSz="4298840" rtl="0" eaLnBrk="1" latinLnBrk="0" hangingPunct="1">
        <a:defRPr sz="8500" kern="1200">
          <a:solidFill>
            <a:schemeClr val="tx1"/>
          </a:solidFill>
          <a:latin typeface="+mn-lt"/>
          <a:ea typeface="+mn-ea"/>
          <a:cs typeface="+mn-cs"/>
        </a:defRPr>
      </a:lvl8pPr>
      <a:lvl9pPr marL="17195356" algn="l" defTabSz="429884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2.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 Placeholder 384"/>
          <p:cNvSpPr>
            <a:spLocks noGrp="1"/>
          </p:cNvSpPr>
          <p:nvPr>
            <p:ph type="body" sz="quarter" idx="30"/>
          </p:nvPr>
        </p:nvSpPr>
        <p:spPr>
          <a:xfrm>
            <a:off x="1938523" y="434752"/>
            <a:ext cx="22980279" cy="1775465"/>
          </a:xfrm>
        </p:spPr>
        <p:txBody>
          <a:bodyPr>
            <a:noAutofit/>
          </a:bodyPr>
          <a:lstStyle/>
          <a:p>
            <a:pPr algn="ctr"/>
            <a:r>
              <a:rPr lang="en-US" altLang="zh-CN" sz="8600" b="1" dirty="0">
                <a:solidFill>
                  <a:schemeClr val="tx1"/>
                </a:solidFill>
                <a:latin typeface="+mn-lt"/>
                <a:ea typeface="华文新魏" panose="02010800040101010101" pitchFamily="2" charset="-122"/>
                <a:cs typeface="FrankRuehl" panose="020E0503060101010101" pitchFamily="34" charset="-79"/>
              </a:rPr>
              <a:t>Truth Inference in Crowdsourcing: </a:t>
            </a:r>
            <a:r>
              <a:rPr lang="zh-CN" altLang="en-US" sz="8600" b="1" dirty="0" smtClean="0">
                <a:solidFill>
                  <a:schemeClr val="tx1"/>
                </a:solidFill>
                <a:latin typeface="+mn-lt"/>
                <a:ea typeface="华文新魏" panose="02010800040101010101" pitchFamily="2" charset="-122"/>
                <a:cs typeface="FrankRuehl" panose="020E0503060101010101" pitchFamily="34" charset="-79"/>
              </a:rPr>
              <a:t/>
            </a:r>
            <a:br>
              <a:rPr lang="zh-CN" altLang="en-US" sz="8600" b="1" dirty="0" smtClean="0">
                <a:solidFill>
                  <a:schemeClr val="tx1"/>
                </a:solidFill>
                <a:latin typeface="+mn-lt"/>
                <a:ea typeface="华文新魏" panose="02010800040101010101" pitchFamily="2" charset="-122"/>
                <a:cs typeface="FrankRuehl" panose="020E0503060101010101" pitchFamily="34" charset="-79"/>
              </a:rPr>
            </a:br>
            <a:r>
              <a:rPr lang="en-US" altLang="zh-CN" sz="8600" b="1" dirty="0" smtClean="0">
                <a:solidFill>
                  <a:schemeClr val="tx1"/>
                </a:solidFill>
                <a:latin typeface="+mn-lt"/>
                <a:ea typeface="华文新魏" panose="02010800040101010101" pitchFamily="2" charset="-122"/>
                <a:cs typeface="FrankRuehl" panose="020E0503060101010101" pitchFamily="34" charset="-79"/>
              </a:rPr>
              <a:t>Is </a:t>
            </a:r>
            <a:r>
              <a:rPr lang="en-US" altLang="zh-CN" sz="8600" b="1" dirty="0">
                <a:solidFill>
                  <a:schemeClr val="tx1"/>
                </a:solidFill>
                <a:latin typeface="+mn-lt"/>
                <a:ea typeface="华文新魏" panose="02010800040101010101" pitchFamily="2" charset="-122"/>
                <a:cs typeface="FrankRuehl" panose="020E0503060101010101" pitchFamily="34" charset="-79"/>
              </a:rPr>
              <a:t>the Problem Solved?</a:t>
            </a:r>
          </a:p>
        </p:txBody>
      </p:sp>
      <p:pic>
        <p:nvPicPr>
          <p:cNvPr id="16" name="Picture 9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817" b="94725" l="3279" r="40791"/>
                    </a14:imgEffect>
                  </a14:imgLayer>
                </a14:imgProps>
              </a:ext>
              <a:ext uri="{28A0092B-C50C-407E-A947-70E740481C1C}">
                <a14:useLocalDpi xmlns:a14="http://schemas.microsoft.com/office/drawing/2010/main" val="0"/>
              </a:ext>
            </a:extLst>
          </a:blip>
          <a:srcRect l="1587" t="3846" r="58254" b="4036"/>
          <a:stretch/>
        </p:blipFill>
        <p:spPr>
          <a:xfrm>
            <a:off x="25889524" y="979899"/>
            <a:ext cx="2546839" cy="2456240"/>
          </a:xfrm>
          <a:prstGeom prst="rect">
            <a:avLst/>
          </a:prstGeom>
        </p:spPr>
      </p:pic>
      <p:sp>
        <p:nvSpPr>
          <p:cNvPr id="20" name="文本占位符 555"/>
          <p:cNvSpPr txBox="1">
            <a:spLocks/>
          </p:cNvSpPr>
          <p:nvPr/>
        </p:nvSpPr>
        <p:spPr>
          <a:xfrm>
            <a:off x="2147548" y="3727002"/>
            <a:ext cx="29485733" cy="921936"/>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defTabSz="914400">
              <a:buNone/>
            </a:pPr>
            <a:r>
              <a:rPr lang="en-US" altLang="zh-CN" sz="7100" dirty="0" err="1" smtClean="0"/>
              <a:t>Yudian</a:t>
            </a:r>
            <a:r>
              <a:rPr lang="en-US" altLang="zh-CN" sz="7100" dirty="0" smtClean="0"/>
              <a:t> Zheng</a:t>
            </a:r>
            <a:r>
              <a:rPr lang="zh-CN" altLang="en-US" sz="7100" dirty="0" smtClean="0"/>
              <a:t>*</a:t>
            </a:r>
            <a:r>
              <a:rPr lang="en-US" altLang="zh-CN" sz="7100" dirty="0" smtClean="0"/>
              <a:t>, </a:t>
            </a:r>
            <a:r>
              <a:rPr lang="en-US" altLang="zh-CN" sz="7100" dirty="0" err="1" smtClean="0"/>
              <a:t>Guoliang</a:t>
            </a:r>
            <a:r>
              <a:rPr lang="en-US" altLang="zh-CN" sz="7100" dirty="0" smtClean="0"/>
              <a:t> Li</a:t>
            </a:r>
            <a:r>
              <a:rPr lang="en-US" altLang="zh-CN" sz="7100" baseline="30000" dirty="0" smtClean="0"/>
              <a:t>#</a:t>
            </a:r>
            <a:r>
              <a:rPr lang="en-US" altLang="zh-CN" sz="7100" dirty="0" smtClean="0"/>
              <a:t>, </a:t>
            </a:r>
            <a:r>
              <a:rPr lang="en-US" altLang="zh-CN" sz="7100" dirty="0" err="1"/>
              <a:t>Yuanbing</a:t>
            </a:r>
            <a:r>
              <a:rPr lang="en-US" altLang="zh-CN" sz="7100" dirty="0"/>
              <a:t> </a:t>
            </a:r>
            <a:r>
              <a:rPr lang="en-US" altLang="zh-CN" sz="7100" dirty="0" smtClean="0"/>
              <a:t>Li</a:t>
            </a:r>
            <a:r>
              <a:rPr lang="en-US" altLang="zh-CN" sz="7100" baseline="30000" dirty="0"/>
              <a:t>#</a:t>
            </a:r>
            <a:r>
              <a:rPr lang="en-US" altLang="zh-CN" sz="7100" dirty="0" smtClean="0"/>
              <a:t>, </a:t>
            </a:r>
            <a:r>
              <a:rPr lang="en-US" altLang="zh-CN" sz="7100" dirty="0" err="1"/>
              <a:t>Caihua</a:t>
            </a:r>
            <a:r>
              <a:rPr lang="en-US" altLang="zh-CN" sz="7100" dirty="0"/>
              <a:t> </a:t>
            </a:r>
            <a:r>
              <a:rPr lang="en-US" altLang="zh-CN" sz="7100" dirty="0" smtClean="0"/>
              <a:t>Shan</a:t>
            </a:r>
            <a:r>
              <a:rPr lang="zh-CN" altLang="en-US" sz="7100" dirty="0" smtClean="0"/>
              <a:t>*</a:t>
            </a:r>
            <a:r>
              <a:rPr lang="en-US" altLang="zh-CN" sz="7100" dirty="0" smtClean="0"/>
              <a:t>, </a:t>
            </a:r>
            <a:r>
              <a:rPr lang="en-US" altLang="zh-CN" sz="7100" dirty="0" err="1"/>
              <a:t>Reynold</a:t>
            </a:r>
            <a:r>
              <a:rPr lang="en-US" altLang="zh-CN" sz="7100" dirty="0"/>
              <a:t> </a:t>
            </a:r>
            <a:r>
              <a:rPr lang="en-US" altLang="zh-CN" sz="7100" dirty="0" smtClean="0"/>
              <a:t>Cheng</a:t>
            </a:r>
            <a:r>
              <a:rPr lang="zh-CN" altLang="en-US" sz="7100" dirty="0" smtClean="0"/>
              <a:t>*</a:t>
            </a:r>
            <a:endParaRPr lang="zh-CN" altLang="en-US" sz="7100" dirty="0"/>
          </a:p>
        </p:txBody>
      </p:sp>
      <p:sp>
        <p:nvSpPr>
          <p:cNvPr id="21" name="文本占位符 554"/>
          <p:cNvSpPr txBox="1">
            <a:spLocks/>
          </p:cNvSpPr>
          <p:nvPr/>
        </p:nvSpPr>
        <p:spPr>
          <a:xfrm>
            <a:off x="5588150" y="5090447"/>
            <a:ext cx="16495469" cy="1354402"/>
          </a:xfrm>
          <a:prstGeom prst="rect">
            <a:avLst/>
          </a:prstGeom>
        </p:spPr>
        <p:txBody>
          <a:bodyPr>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defTabSz="914400">
              <a:buNone/>
            </a:pPr>
            <a:r>
              <a:rPr lang="zh-CN" altLang="en-US" sz="6600" dirty="0">
                <a:solidFill>
                  <a:schemeClr val="bg1"/>
                </a:solidFill>
              </a:rPr>
              <a:t>*</a:t>
            </a:r>
            <a:r>
              <a:rPr lang="en-US" altLang="zh-CN" sz="6600" dirty="0">
                <a:solidFill>
                  <a:schemeClr val="bg1"/>
                </a:solidFill>
              </a:rPr>
              <a:t>University of Hong </a:t>
            </a:r>
            <a:r>
              <a:rPr lang="en-US" altLang="zh-CN" sz="6600" dirty="0" smtClean="0">
                <a:solidFill>
                  <a:schemeClr val="bg1"/>
                </a:solidFill>
              </a:rPr>
              <a:t>Kong,</a:t>
            </a:r>
            <a:r>
              <a:rPr lang="zh-CN" altLang="en-US" sz="6600" dirty="0" smtClean="0">
                <a:solidFill>
                  <a:schemeClr val="bg1"/>
                </a:solidFill>
              </a:rPr>
              <a:t>  </a:t>
            </a:r>
            <a:r>
              <a:rPr lang="en-US" altLang="zh-CN" sz="6600" baseline="30000" dirty="0" smtClean="0">
                <a:solidFill>
                  <a:schemeClr val="bg1"/>
                </a:solidFill>
              </a:rPr>
              <a:t>#</a:t>
            </a:r>
            <a:r>
              <a:rPr lang="en-US" altLang="zh-CN" sz="6600" dirty="0" smtClean="0">
                <a:solidFill>
                  <a:schemeClr val="bg1"/>
                </a:solidFill>
              </a:rPr>
              <a:t>Tsinghua University  </a:t>
            </a:r>
            <a:endParaRPr lang="zh-CN" altLang="en-US" sz="6600" dirty="0">
              <a:solidFill>
                <a:schemeClr val="bg1"/>
              </a:solidFill>
            </a:endParaRPr>
          </a:p>
        </p:txBody>
      </p:sp>
      <p:pic>
        <p:nvPicPr>
          <p:cNvPr id="3076" name="Picture 4" descr="C:\Users\zhydHKcws\Desktop\hku_logo_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64186" y="1005471"/>
            <a:ext cx="2171700" cy="2452789"/>
          </a:xfrm>
          <a:prstGeom prst="rect">
            <a:avLst/>
          </a:prstGeom>
          <a:noFill/>
          <a:extLst>
            <a:ext uri="{909E8E84-426E-40DD-AFC4-6F175D3DCCD1}">
              <a14:hiddenFill xmlns:a14="http://schemas.microsoft.com/office/drawing/2010/main">
                <a:solidFill>
                  <a:srgbClr val="FFFFFF"/>
                </a:solidFill>
              </a14:hiddenFill>
            </a:ext>
          </a:extLst>
        </p:spPr>
      </p:pic>
      <p:sp>
        <p:nvSpPr>
          <p:cNvPr id="188" name="矩形 187"/>
          <p:cNvSpPr/>
          <p:nvPr/>
        </p:nvSpPr>
        <p:spPr>
          <a:xfrm>
            <a:off x="1458316" y="7410291"/>
            <a:ext cx="12044657" cy="1015663"/>
          </a:xfrm>
          <a:prstGeom prst="rect">
            <a:avLst/>
          </a:prstGeom>
        </p:spPr>
        <p:txBody>
          <a:bodyPr wrap="square">
            <a:spAutoFit/>
          </a:bodyPr>
          <a:lstStyle/>
          <a:p>
            <a:pPr algn="ctr"/>
            <a:r>
              <a:rPr lang="en-US" altLang="zh-CN" sz="6000" b="1" dirty="0" smtClean="0">
                <a:latin typeface="Arial" charset="0"/>
                <a:ea typeface="Arial" charset="0"/>
                <a:cs typeface="Arial" charset="0"/>
              </a:rPr>
              <a:t>Motivating</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Example</a:t>
            </a:r>
            <a:endParaRPr lang="zh-CN" altLang="en-US" sz="6000" b="1" dirty="0">
              <a:latin typeface="Arial" charset="0"/>
              <a:ea typeface="Arial" charset="0"/>
              <a:cs typeface="Arial" charset="0"/>
            </a:endParaRPr>
          </a:p>
        </p:txBody>
      </p:sp>
      <p:pic>
        <p:nvPicPr>
          <p:cNvPr id="15" name="图片 14"/>
          <p:cNvPicPr>
            <a:picLocks noChangeAspect="1"/>
          </p:cNvPicPr>
          <p:nvPr/>
        </p:nvPicPr>
        <p:blipFill>
          <a:blip r:embed="rId6"/>
          <a:stretch>
            <a:fillRect/>
          </a:stretch>
        </p:blipFill>
        <p:spPr>
          <a:xfrm>
            <a:off x="951381" y="8722792"/>
            <a:ext cx="13631596" cy="8483596"/>
          </a:xfrm>
          <a:prstGeom prst="rect">
            <a:avLst/>
          </a:prstGeom>
        </p:spPr>
      </p:pic>
      <p:sp>
        <p:nvSpPr>
          <p:cNvPr id="194" name="矩形 193"/>
          <p:cNvSpPr/>
          <p:nvPr/>
        </p:nvSpPr>
        <p:spPr>
          <a:xfrm>
            <a:off x="1384005" y="17788250"/>
            <a:ext cx="12044657" cy="1015663"/>
          </a:xfrm>
          <a:prstGeom prst="rect">
            <a:avLst/>
          </a:prstGeom>
        </p:spPr>
        <p:txBody>
          <a:bodyPr wrap="square">
            <a:spAutoFit/>
          </a:bodyPr>
          <a:lstStyle/>
          <a:p>
            <a:pPr algn="ctr"/>
            <a:r>
              <a:rPr lang="en-US" altLang="zh-CN" sz="6000" b="1" dirty="0" smtClean="0">
                <a:latin typeface="Arial" charset="0"/>
                <a:ea typeface="Arial" charset="0"/>
                <a:cs typeface="Arial" charset="0"/>
              </a:rPr>
              <a:t>Truth</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Inference</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Definition</a:t>
            </a:r>
            <a:endParaRPr lang="zh-CN" altLang="en-US" sz="6000" b="1" dirty="0">
              <a:latin typeface="Arial" charset="0"/>
              <a:ea typeface="Arial" charset="0"/>
              <a:cs typeface="Arial" charset="0"/>
            </a:endParaRPr>
          </a:p>
        </p:txBody>
      </p:sp>
      <p:pic>
        <p:nvPicPr>
          <p:cNvPr id="18" name="图片 17"/>
          <p:cNvPicPr>
            <a:picLocks noChangeAspect="1"/>
          </p:cNvPicPr>
          <p:nvPr/>
        </p:nvPicPr>
        <p:blipFill>
          <a:blip r:embed="rId7"/>
          <a:stretch>
            <a:fillRect/>
          </a:stretch>
        </p:blipFill>
        <p:spPr>
          <a:xfrm>
            <a:off x="991138" y="19104082"/>
            <a:ext cx="13668299" cy="8734183"/>
          </a:xfrm>
          <a:prstGeom prst="rect">
            <a:avLst/>
          </a:prstGeom>
        </p:spPr>
      </p:pic>
      <p:sp>
        <p:nvSpPr>
          <p:cNvPr id="197" name="Content Placeholder 2"/>
          <p:cNvSpPr txBox="1">
            <a:spLocks/>
          </p:cNvSpPr>
          <p:nvPr/>
        </p:nvSpPr>
        <p:spPr>
          <a:xfrm>
            <a:off x="1039940" y="34576498"/>
            <a:ext cx="13328949" cy="104073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Input:</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Workers’</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Answers</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for</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all</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tasks</a:t>
            </a:r>
            <a:endParaRPr lang="en-US" sz="5000" b="1" dirty="0" smtClean="0">
              <a:solidFill>
                <a:srgbClr val="0070C0"/>
              </a:solidFill>
              <a:ea typeface="华文新魏" panose="02010800040101010101" pitchFamily="2" charset="-122"/>
              <a:cs typeface="Arial Unicode MS" panose="020B0604020202020204" pitchFamily="34" charset="-122"/>
            </a:endParaRPr>
          </a:p>
        </p:txBody>
      </p:sp>
      <p:sp>
        <p:nvSpPr>
          <p:cNvPr id="199" name="矩形 198"/>
          <p:cNvSpPr/>
          <p:nvPr/>
        </p:nvSpPr>
        <p:spPr>
          <a:xfrm>
            <a:off x="951381" y="33166167"/>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Part</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Unified</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Framework</a:t>
            </a:r>
            <a:endParaRPr lang="zh-CN" altLang="en-US" sz="6000" b="1" dirty="0">
              <a:latin typeface="Arial" charset="0"/>
              <a:ea typeface="Arial" charset="0"/>
              <a:cs typeface="Arial" charset="0"/>
            </a:endParaRPr>
          </a:p>
        </p:txBody>
      </p:sp>
      <p:sp>
        <p:nvSpPr>
          <p:cNvPr id="206" name="Content Placeholder 2"/>
          <p:cNvSpPr txBox="1">
            <a:spLocks/>
          </p:cNvSpPr>
          <p:nvPr/>
        </p:nvSpPr>
        <p:spPr>
          <a:xfrm>
            <a:off x="1039939" y="35520015"/>
            <a:ext cx="13328949" cy="104073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Algorithm</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Framework</a:t>
            </a:r>
            <a:endParaRPr lang="en-US" sz="5000" b="1" dirty="0" smtClean="0">
              <a:solidFill>
                <a:srgbClr val="0070C0"/>
              </a:solidFill>
              <a:ea typeface="华文新魏" panose="02010800040101010101" pitchFamily="2" charset="-122"/>
              <a:cs typeface="Arial Unicode MS" panose="020B0604020202020204" pitchFamily="34" charset="-122"/>
            </a:endParaRPr>
          </a:p>
        </p:txBody>
      </p:sp>
      <p:pic>
        <p:nvPicPr>
          <p:cNvPr id="27" name="图片 26"/>
          <p:cNvPicPr>
            <a:picLocks noChangeAspect="1"/>
          </p:cNvPicPr>
          <p:nvPr/>
        </p:nvPicPr>
        <p:blipFill>
          <a:blip r:embed="rId8"/>
          <a:stretch>
            <a:fillRect/>
          </a:stretch>
        </p:blipFill>
        <p:spPr>
          <a:xfrm>
            <a:off x="1039939" y="36717534"/>
            <a:ext cx="13328949" cy="3945062"/>
          </a:xfrm>
          <a:prstGeom prst="rect">
            <a:avLst/>
          </a:prstGeom>
        </p:spPr>
      </p:pic>
      <p:sp>
        <p:nvSpPr>
          <p:cNvPr id="208" name="矩形 207"/>
          <p:cNvSpPr/>
          <p:nvPr/>
        </p:nvSpPr>
        <p:spPr>
          <a:xfrm>
            <a:off x="15381992" y="7410290"/>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Part</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II.</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Comparisons</a:t>
            </a:r>
            <a:endParaRPr lang="zh-CN" altLang="en-US" sz="6000" b="1" dirty="0">
              <a:latin typeface="Arial" charset="0"/>
              <a:ea typeface="Arial" charset="0"/>
              <a:cs typeface="Arial" charset="0"/>
            </a:endParaRPr>
          </a:p>
        </p:txBody>
      </p:sp>
      <p:pic>
        <p:nvPicPr>
          <p:cNvPr id="28" name="图片 27"/>
          <p:cNvPicPr>
            <a:picLocks noChangeAspect="1"/>
          </p:cNvPicPr>
          <p:nvPr/>
        </p:nvPicPr>
        <p:blipFill>
          <a:blip r:embed="rId9"/>
          <a:stretch>
            <a:fillRect/>
          </a:stretch>
        </p:blipFill>
        <p:spPr>
          <a:xfrm>
            <a:off x="15611055" y="8575962"/>
            <a:ext cx="13603199" cy="8756550"/>
          </a:xfrm>
          <a:prstGeom prst="rect">
            <a:avLst/>
          </a:prstGeom>
        </p:spPr>
      </p:pic>
      <p:sp>
        <p:nvSpPr>
          <p:cNvPr id="209" name="矩形 208"/>
          <p:cNvSpPr/>
          <p:nvPr/>
        </p:nvSpPr>
        <p:spPr>
          <a:xfrm>
            <a:off x="15611055" y="17783998"/>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Part</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III.</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Experiments</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and</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Analysis</a:t>
            </a:r>
            <a:endParaRPr lang="zh-CN" altLang="en-US" sz="6000" b="1" dirty="0">
              <a:latin typeface="Arial" charset="0"/>
              <a:ea typeface="Arial" charset="0"/>
              <a:cs typeface="Arial" charset="0"/>
            </a:endParaRPr>
          </a:p>
        </p:txBody>
      </p:sp>
      <p:pic>
        <p:nvPicPr>
          <p:cNvPr id="30" name="图片 29"/>
          <p:cNvPicPr>
            <a:picLocks noChangeAspect="1"/>
          </p:cNvPicPr>
          <p:nvPr/>
        </p:nvPicPr>
        <p:blipFill>
          <a:blip r:embed="rId10"/>
          <a:stretch>
            <a:fillRect/>
          </a:stretch>
        </p:blipFill>
        <p:spPr>
          <a:xfrm>
            <a:off x="15906687" y="20012633"/>
            <a:ext cx="12455204" cy="6961861"/>
          </a:xfrm>
          <a:prstGeom prst="rect">
            <a:avLst/>
          </a:prstGeom>
        </p:spPr>
      </p:pic>
      <p:sp>
        <p:nvSpPr>
          <p:cNvPr id="26" name="矩形 25"/>
          <p:cNvSpPr/>
          <p:nvPr/>
        </p:nvSpPr>
        <p:spPr>
          <a:xfrm>
            <a:off x="991138" y="28704147"/>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Three</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Goals</a:t>
            </a:r>
            <a:endParaRPr lang="zh-CN" altLang="en-US" sz="6000" b="1" dirty="0">
              <a:latin typeface="Arial" charset="0"/>
              <a:ea typeface="Arial" charset="0"/>
              <a:cs typeface="Arial" charset="0"/>
            </a:endParaRPr>
          </a:p>
        </p:txBody>
      </p:sp>
      <p:sp>
        <p:nvSpPr>
          <p:cNvPr id="29" name="Content Placeholder 2"/>
          <p:cNvSpPr txBox="1">
            <a:spLocks/>
          </p:cNvSpPr>
          <p:nvPr/>
        </p:nvSpPr>
        <p:spPr>
          <a:xfrm>
            <a:off x="1167125" y="29978453"/>
            <a:ext cx="13328949" cy="104073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What</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are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the</a:t>
            </a:r>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similarities</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in</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existing</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works?</a:t>
            </a:r>
            <a:r>
              <a:rPr lang="zh-CN" altLang="en-US" sz="5000" b="1" dirty="0" smtClean="0">
                <a:solidFill>
                  <a:srgbClr val="C00000"/>
                </a:solidFill>
                <a:ea typeface="华文新魏" panose="02010800040101010101" pitchFamily="2" charset="-122"/>
                <a:cs typeface="Arial Unicode MS" panose="020B0604020202020204" pitchFamily="34" charset="-122"/>
              </a:rPr>
              <a:t> </a:t>
            </a:r>
          </a:p>
          <a:p>
            <a:pPr defTabSz="914400"/>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What</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are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the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differences</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in</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existing</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works?</a:t>
            </a:r>
            <a:endParaRPr lang="zh-CN" altLang="en-US" sz="5000" b="1" dirty="0" smtClean="0">
              <a:solidFill>
                <a:srgbClr val="C00000"/>
              </a:solidFill>
              <a:ea typeface="华文新魏" panose="02010800040101010101" pitchFamily="2" charset="-122"/>
              <a:cs typeface="Arial Unicode MS" panose="020B0604020202020204" pitchFamily="34" charset="-122"/>
            </a:endParaRPr>
          </a:p>
          <a:p>
            <a:pPr defTabSz="914400"/>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Any</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suggestions</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to</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use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in</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practice</a:t>
            </a:r>
            <a:r>
              <a:rPr lang="en-US" altLang="zh-CN" sz="5000" b="1" dirty="0">
                <a:solidFill>
                  <a:srgbClr val="C00000"/>
                </a:solidFill>
                <a:ea typeface="华文新魏" panose="02010800040101010101" pitchFamily="2" charset="-122"/>
                <a:cs typeface="Arial Unicode MS" panose="020B0604020202020204" pitchFamily="34" charset="-122"/>
              </a:rPr>
              <a:t>?</a:t>
            </a:r>
            <a:endParaRPr lang="en-US" sz="5000" b="1" dirty="0" smtClean="0">
              <a:solidFill>
                <a:srgbClr val="0070C0"/>
              </a:solidFill>
              <a:ea typeface="华文新魏" panose="02010800040101010101" pitchFamily="2" charset="-122"/>
              <a:cs typeface="Arial Unicode MS" panose="020B0604020202020204" pitchFamily="34" charset="-122"/>
            </a:endParaRPr>
          </a:p>
        </p:txBody>
      </p:sp>
      <p:pic>
        <p:nvPicPr>
          <p:cNvPr id="3" name="图片 2"/>
          <p:cNvPicPr>
            <a:picLocks noChangeAspect="1"/>
          </p:cNvPicPr>
          <p:nvPr/>
        </p:nvPicPr>
        <p:blipFill>
          <a:blip r:embed="rId11"/>
          <a:stretch>
            <a:fillRect/>
          </a:stretch>
        </p:blipFill>
        <p:spPr>
          <a:xfrm>
            <a:off x="15981159" y="28103385"/>
            <a:ext cx="13031331" cy="7251899"/>
          </a:xfrm>
          <a:prstGeom prst="rect">
            <a:avLst/>
          </a:prstGeom>
        </p:spPr>
      </p:pic>
      <p:sp>
        <p:nvSpPr>
          <p:cNvPr id="32" name="Content Placeholder 2"/>
          <p:cNvSpPr txBox="1">
            <a:spLocks/>
          </p:cNvSpPr>
          <p:nvPr/>
        </p:nvSpPr>
        <p:spPr>
          <a:xfrm>
            <a:off x="15906687" y="19056161"/>
            <a:ext cx="13328949" cy="104073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Observations</a:t>
            </a:r>
            <a:endParaRPr lang="en-US" sz="5000" b="1" dirty="0" smtClean="0">
              <a:solidFill>
                <a:srgbClr val="0070C0"/>
              </a:solidFill>
              <a:ea typeface="华文新魏" panose="02010800040101010101" pitchFamily="2" charset="-122"/>
              <a:cs typeface="Arial Unicode MS" panose="020B0604020202020204" pitchFamily="34" charset="-122"/>
            </a:endParaRPr>
          </a:p>
        </p:txBody>
      </p:sp>
      <p:pic>
        <p:nvPicPr>
          <p:cNvPr id="4" name="图片 3"/>
          <p:cNvPicPr>
            <a:picLocks noChangeAspect="1"/>
          </p:cNvPicPr>
          <p:nvPr/>
        </p:nvPicPr>
        <p:blipFill>
          <a:blip r:embed="rId12"/>
          <a:stretch>
            <a:fillRect/>
          </a:stretch>
        </p:blipFill>
        <p:spPr>
          <a:xfrm>
            <a:off x="15981158" y="35475239"/>
            <a:ext cx="13031331" cy="5540156"/>
          </a:xfrm>
          <a:prstGeom prst="rect">
            <a:avLst/>
          </a:prstGeom>
        </p:spPr>
      </p:pic>
      <p:sp>
        <p:nvSpPr>
          <p:cNvPr id="33" name="Content Placeholder 2"/>
          <p:cNvSpPr txBox="1">
            <a:spLocks/>
          </p:cNvSpPr>
          <p:nvPr/>
        </p:nvSpPr>
        <p:spPr>
          <a:xfrm>
            <a:off x="15906686" y="27077907"/>
            <a:ext cx="13328949" cy="104073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zh-CN" altLang="en-US" sz="5000" b="1" dirty="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Change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of</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Quality</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with</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the</a:t>
            </a:r>
            <a:r>
              <a:rPr lang="zh-CN" altLang="en-US" sz="5000" b="1" dirty="0" smtClean="0">
                <a:solidFill>
                  <a:srgbClr val="C00000"/>
                </a:solidFill>
                <a:ea typeface="华文新魏" panose="02010800040101010101" pitchFamily="2" charset="-122"/>
                <a:cs typeface="Arial Unicode MS" panose="020B0604020202020204" pitchFamily="34" charset="-122"/>
              </a:rPr>
              <a:t> </a:t>
            </a:r>
            <a:r>
              <a:rPr lang="en-US" altLang="zh-CN" sz="5000" b="1" dirty="0" smtClean="0">
                <a:solidFill>
                  <a:srgbClr val="C00000"/>
                </a:solidFill>
                <a:ea typeface="华文新魏" panose="02010800040101010101" pitchFamily="2" charset="-122"/>
                <a:cs typeface="Arial Unicode MS" panose="020B0604020202020204" pitchFamily="34" charset="-122"/>
              </a:rPr>
              <a:t>#Answers</a:t>
            </a:r>
            <a:endParaRPr lang="en-US" sz="5000" b="1" dirty="0" smtClean="0">
              <a:solidFill>
                <a:srgbClr val="0070C0"/>
              </a:solidFill>
              <a:ea typeface="华文新魏" panose="02010800040101010101" pitchFamily="2" charset="-122"/>
              <a:cs typeface="Arial Unicode MS" panose="020B0604020202020204" pitchFamily="34" charset="-122"/>
            </a:endParaRPr>
          </a:p>
        </p:txBody>
      </p:sp>
    </p:spTree>
    <p:extLst>
      <p:ext uri="{BB962C8B-B14F-4D97-AF65-F5344CB8AC3E}">
        <p14:creationId xmlns:p14="http://schemas.microsoft.com/office/powerpoint/2010/main" val="1978328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 Placeholder 384"/>
          <p:cNvSpPr>
            <a:spLocks noGrp="1"/>
          </p:cNvSpPr>
          <p:nvPr>
            <p:ph type="body" sz="quarter" idx="30"/>
          </p:nvPr>
        </p:nvSpPr>
        <p:spPr>
          <a:xfrm>
            <a:off x="1342168" y="434752"/>
            <a:ext cx="22980279" cy="1775465"/>
          </a:xfrm>
        </p:spPr>
        <p:txBody>
          <a:bodyPr>
            <a:noAutofit/>
          </a:bodyPr>
          <a:lstStyle/>
          <a:p>
            <a:pPr algn="ctr"/>
            <a:r>
              <a:rPr lang="en-US" altLang="zh-CN" sz="8600" b="1">
                <a:solidFill>
                  <a:schemeClr val="tx1"/>
                </a:solidFill>
                <a:latin typeface="+mn-lt"/>
                <a:ea typeface="华文新魏" panose="02010800040101010101" pitchFamily="2" charset="-122"/>
                <a:cs typeface="FrankRuehl" panose="020E0503060101010101" pitchFamily="34" charset="-79"/>
              </a:rPr>
              <a:t>DOCS: A Domain-Aware Crowdsourcing System Using Knowledge Bases</a:t>
            </a:r>
            <a:endParaRPr lang="en-US" altLang="zh-CN" sz="8600" b="1" dirty="0">
              <a:solidFill>
                <a:schemeClr val="tx1"/>
              </a:solidFill>
              <a:latin typeface="+mn-lt"/>
              <a:ea typeface="华文新魏" panose="02010800040101010101" pitchFamily="2" charset="-122"/>
              <a:cs typeface="FrankRuehl" panose="020E0503060101010101" pitchFamily="34" charset="-79"/>
            </a:endParaRPr>
          </a:p>
        </p:txBody>
      </p:sp>
      <p:pic>
        <p:nvPicPr>
          <p:cNvPr id="16" name="Picture 9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817" b="94725" l="3279" r="40791"/>
                    </a14:imgEffect>
                  </a14:imgLayer>
                </a14:imgProps>
              </a:ext>
              <a:ext uri="{28A0092B-C50C-407E-A947-70E740481C1C}">
                <a14:useLocalDpi xmlns:a14="http://schemas.microsoft.com/office/drawing/2010/main" val="0"/>
              </a:ext>
            </a:extLst>
          </a:blip>
          <a:srcRect l="1587" t="3846" r="58254" b="4036"/>
          <a:stretch/>
        </p:blipFill>
        <p:spPr>
          <a:xfrm>
            <a:off x="27121991" y="979899"/>
            <a:ext cx="2546839" cy="2456240"/>
          </a:xfrm>
          <a:prstGeom prst="rect">
            <a:avLst/>
          </a:prstGeom>
        </p:spPr>
      </p:pic>
      <p:sp>
        <p:nvSpPr>
          <p:cNvPr id="20" name="文本占位符 555"/>
          <p:cNvSpPr txBox="1">
            <a:spLocks/>
          </p:cNvSpPr>
          <p:nvPr/>
        </p:nvSpPr>
        <p:spPr>
          <a:xfrm>
            <a:off x="4612458" y="3727001"/>
            <a:ext cx="17094609" cy="1202261"/>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defTabSz="914400">
              <a:buNone/>
            </a:pPr>
            <a:r>
              <a:rPr lang="en-US" altLang="zh-CN" sz="7100" dirty="0" err="1" smtClean="0"/>
              <a:t>Yudian</a:t>
            </a:r>
            <a:r>
              <a:rPr lang="en-US" altLang="zh-CN" sz="7100" dirty="0" smtClean="0"/>
              <a:t> Zheng</a:t>
            </a:r>
            <a:r>
              <a:rPr lang="zh-CN" altLang="en-US" sz="7100" dirty="0" smtClean="0"/>
              <a:t>*</a:t>
            </a:r>
            <a:r>
              <a:rPr lang="en-US" altLang="zh-CN" sz="7100" dirty="0" smtClean="0"/>
              <a:t>, </a:t>
            </a:r>
            <a:r>
              <a:rPr lang="en-US" altLang="zh-CN" sz="7100" dirty="0" err="1" smtClean="0"/>
              <a:t>Guoliang</a:t>
            </a:r>
            <a:r>
              <a:rPr lang="en-US" altLang="zh-CN" sz="7100" dirty="0" smtClean="0"/>
              <a:t> Li</a:t>
            </a:r>
            <a:r>
              <a:rPr lang="en-US" altLang="zh-CN" sz="7100" baseline="30000" dirty="0" smtClean="0"/>
              <a:t>#</a:t>
            </a:r>
            <a:r>
              <a:rPr lang="en-US" altLang="zh-CN" sz="7100" dirty="0" smtClean="0"/>
              <a:t>, </a:t>
            </a:r>
            <a:r>
              <a:rPr lang="en-US" altLang="zh-CN" sz="7100" dirty="0" err="1" smtClean="0"/>
              <a:t>Reynold</a:t>
            </a:r>
            <a:r>
              <a:rPr lang="en-US" altLang="zh-CN" sz="7100" dirty="0" smtClean="0"/>
              <a:t> Cheng</a:t>
            </a:r>
            <a:r>
              <a:rPr lang="zh-CN" altLang="en-US" sz="7100" dirty="0" smtClean="0"/>
              <a:t>*</a:t>
            </a:r>
            <a:endParaRPr lang="zh-CN" altLang="en-US" sz="7100" dirty="0"/>
          </a:p>
        </p:txBody>
      </p:sp>
      <p:sp>
        <p:nvSpPr>
          <p:cNvPr id="21" name="文本占位符 554"/>
          <p:cNvSpPr txBox="1">
            <a:spLocks/>
          </p:cNvSpPr>
          <p:nvPr/>
        </p:nvSpPr>
        <p:spPr>
          <a:xfrm>
            <a:off x="4474964" y="5090447"/>
            <a:ext cx="16495469" cy="1354402"/>
          </a:xfrm>
          <a:prstGeom prst="rect">
            <a:avLst/>
          </a:prstGeom>
        </p:spPr>
        <p:txBody>
          <a:bodyPr>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defTabSz="914400">
              <a:buNone/>
            </a:pPr>
            <a:r>
              <a:rPr lang="zh-CN" altLang="en-US" sz="6600" dirty="0">
                <a:solidFill>
                  <a:schemeClr val="bg1"/>
                </a:solidFill>
              </a:rPr>
              <a:t>*</a:t>
            </a:r>
            <a:r>
              <a:rPr lang="en-US" altLang="zh-CN" sz="6600" dirty="0">
                <a:solidFill>
                  <a:schemeClr val="bg1"/>
                </a:solidFill>
              </a:rPr>
              <a:t>University of Hong </a:t>
            </a:r>
            <a:r>
              <a:rPr lang="en-US" altLang="zh-CN" sz="6600" dirty="0" smtClean="0">
                <a:solidFill>
                  <a:schemeClr val="bg1"/>
                </a:solidFill>
              </a:rPr>
              <a:t>Kong,</a:t>
            </a:r>
            <a:r>
              <a:rPr lang="zh-CN" altLang="en-US" sz="6600" dirty="0" smtClean="0">
                <a:solidFill>
                  <a:schemeClr val="bg1"/>
                </a:solidFill>
              </a:rPr>
              <a:t>  </a:t>
            </a:r>
            <a:r>
              <a:rPr lang="en-US" altLang="zh-CN" sz="6600" baseline="30000" dirty="0" smtClean="0">
                <a:solidFill>
                  <a:schemeClr val="bg1"/>
                </a:solidFill>
              </a:rPr>
              <a:t>#</a:t>
            </a:r>
            <a:r>
              <a:rPr lang="en-US" altLang="zh-CN" sz="6600" dirty="0" smtClean="0">
                <a:solidFill>
                  <a:schemeClr val="bg1"/>
                </a:solidFill>
              </a:rPr>
              <a:t>Tsinghua University  </a:t>
            </a:r>
            <a:endParaRPr lang="zh-CN" altLang="en-US" sz="6600" dirty="0">
              <a:solidFill>
                <a:schemeClr val="bg1"/>
              </a:solidFill>
            </a:endParaRPr>
          </a:p>
        </p:txBody>
      </p:sp>
      <p:pic>
        <p:nvPicPr>
          <p:cNvPr id="3076" name="Picture 4" descr="C:\Users\zhydHKcws\Desktop\hku_logo_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96653" y="1005471"/>
            <a:ext cx="2171700" cy="2452789"/>
          </a:xfrm>
          <a:prstGeom prst="rect">
            <a:avLst/>
          </a:prstGeom>
          <a:noFill/>
          <a:extLst>
            <a:ext uri="{909E8E84-426E-40DD-AFC4-6F175D3DCCD1}">
              <a14:hiddenFill xmlns:a14="http://schemas.microsoft.com/office/drawing/2010/main">
                <a:solidFill>
                  <a:srgbClr val="FFFFFF"/>
                </a:solidFill>
              </a14:hiddenFill>
            </a:ext>
          </a:extLst>
        </p:spPr>
      </p:pic>
      <p:sp>
        <p:nvSpPr>
          <p:cNvPr id="188" name="矩形 187"/>
          <p:cNvSpPr/>
          <p:nvPr/>
        </p:nvSpPr>
        <p:spPr>
          <a:xfrm>
            <a:off x="1458316" y="7410291"/>
            <a:ext cx="12044657" cy="1015663"/>
          </a:xfrm>
          <a:prstGeom prst="rect">
            <a:avLst/>
          </a:prstGeom>
        </p:spPr>
        <p:txBody>
          <a:bodyPr wrap="square">
            <a:spAutoFit/>
          </a:bodyPr>
          <a:lstStyle/>
          <a:p>
            <a:pPr algn="ctr"/>
            <a:r>
              <a:rPr lang="en-US" altLang="zh-CN" sz="6000" b="1" dirty="0" smtClean="0">
                <a:latin typeface="Arial" charset="0"/>
                <a:ea typeface="Arial" charset="0"/>
                <a:cs typeface="Arial" charset="0"/>
              </a:rPr>
              <a:t>Crowdsourcing</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Workflow</a:t>
            </a:r>
            <a:endParaRPr lang="zh-CN" altLang="en-US" sz="6000" b="1" dirty="0">
              <a:latin typeface="Arial" charset="0"/>
              <a:ea typeface="Arial" charset="0"/>
              <a:cs typeface="Arial" charset="0"/>
            </a:endParaRPr>
          </a:p>
        </p:txBody>
      </p:sp>
      <p:sp>
        <p:nvSpPr>
          <p:cNvPr id="24" name="矩形 23"/>
          <p:cNvSpPr/>
          <p:nvPr/>
        </p:nvSpPr>
        <p:spPr>
          <a:xfrm>
            <a:off x="1458314" y="15209249"/>
            <a:ext cx="12044657" cy="1015663"/>
          </a:xfrm>
          <a:prstGeom prst="rect">
            <a:avLst/>
          </a:prstGeom>
        </p:spPr>
        <p:txBody>
          <a:bodyPr wrap="square">
            <a:spAutoFit/>
          </a:bodyPr>
          <a:lstStyle/>
          <a:p>
            <a:pPr algn="ctr"/>
            <a:r>
              <a:rPr lang="en-US" altLang="zh-CN" sz="6000" b="1" dirty="0" smtClean="0">
                <a:latin typeface="Arial" charset="0"/>
                <a:ea typeface="Arial" charset="0"/>
                <a:cs typeface="Arial" charset="0"/>
              </a:rPr>
              <a:t>Existing</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Works</a:t>
            </a:r>
            <a:r>
              <a:rPr lang="zh-CN" altLang="en-US" sz="6000" b="1" dirty="0" smtClean="0">
                <a:latin typeface="Arial" charset="0"/>
                <a:ea typeface="Arial" charset="0"/>
                <a:cs typeface="Arial" charset="0"/>
              </a:rPr>
              <a:t> </a:t>
            </a:r>
            <a:r>
              <a:rPr lang="en-US" altLang="zh-CN" sz="6000" b="1" dirty="0">
                <a:latin typeface="Arial" charset="0"/>
                <a:ea typeface="Arial" charset="0"/>
                <a:cs typeface="Arial" charset="0"/>
              </a:rPr>
              <a:t>F</a:t>
            </a:r>
            <a:r>
              <a:rPr lang="en-US" altLang="zh-CN" sz="6000" b="1" dirty="0" smtClean="0">
                <a:latin typeface="Arial" charset="0"/>
                <a:ea typeface="Arial" charset="0"/>
                <a:cs typeface="Arial" charset="0"/>
              </a:rPr>
              <a:t>ail</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in</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QA</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Tasks</a:t>
            </a:r>
            <a:endParaRPr lang="zh-CN" altLang="en-US" sz="6000" b="1" dirty="0">
              <a:latin typeface="Arial" charset="0"/>
              <a:ea typeface="Arial" charset="0"/>
              <a:cs typeface="Arial" charset="0"/>
            </a:endParaRPr>
          </a:p>
        </p:txBody>
      </p:sp>
      <p:pic>
        <p:nvPicPr>
          <p:cNvPr id="3" name="图片 2"/>
          <p:cNvPicPr>
            <a:picLocks noChangeAspect="1"/>
          </p:cNvPicPr>
          <p:nvPr/>
        </p:nvPicPr>
        <p:blipFill>
          <a:blip r:embed="rId6"/>
          <a:stretch>
            <a:fillRect/>
          </a:stretch>
        </p:blipFill>
        <p:spPr>
          <a:xfrm>
            <a:off x="976004" y="16453336"/>
            <a:ext cx="13723474" cy="8242029"/>
          </a:xfrm>
          <a:prstGeom prst="rect">
            <a:avLst/>
          </a:prstGeom>
        </p:spPr>
      </p:pic>
      <p:sp>
        <p:nvSpPr>
          <p:cNvPr id="29" name="矩形 28"/>
          <p:cNvSpPr/>
          <p:nvPr/>
        </p:nvSpPr>
        <p:spPr>
          <a:xfrm>
            <a:off x="1342168" y="25108051"/>
            <a:ext cx="12044657" cy="1015663"/>
          </a:xfrm>
          <a:prstGeom prst="rect">
            <a:avLst/>
          </a:prstGeom>
        </p:spPr>
        <p:txBody>
          <a:bodyPr wrap="square">
            <a:spAutoFit/>
          </a:bodyPr>
          <a:lstStyle/>
          <a:p>
            <a:pPr algn="ctr"/>
            <a:r>
              <a:rPr lang="en-US" altLang="zh-CN" sz="6000" b="1" dirty="0" smtClean="0">
                <a:latin typeface="Arial" charset="0"/>
                <a:ea typeface="Arial" charset="0"/>
                <a:cs typeface="Arial" charset="0"/>
              </a:rPr>
              <a:t>Build</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Domain</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Aware</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Task</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Model</a:t>
            </a:r>
            <a:endParaRPr lang="zh-CN" altLang="en-US" sz="6000" b="1" dirty="0">
              <a:latin typeface="Arial" charset="0"/>
              <a:ea typeface="Arial" charset="0"/>
              <a:cs typeface="Arial" charset="0"/>
            </a:endParaRPr>
          </a:p>
        </p:txBody>
      </p:sp>
      <p:sp>
        <p:nvSpPr>
          <p:cNvPr id="32" name="矩形 31"/>
          <p:cNvSpPr/>
          <p:nvPr/>
        </p:nvSpPr>
        <p:spPr>
          <a:xfrm>
            <a:off x="15329849" y="7410291"/>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Truth</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Inference</a:t>
            </a:r>
            <a:endParaRPr lang="zh-CN" altLang="en-US" sz="6000" b="1" dirty="0">
              <a:latin typeface="Arial" charset="0"/>
              <a:ea typeface="Arial" charset="0"/>
              <a:cs typeface="Arial" charset="0"/>
            </a:endParaRPr>
          </a:p>
        </p:txBody>
      </p:sp>
      <p:pic>
        <p:nvPicPr>
          <p:cNvPr id="8" name="图片 7"/>
          <p:cNvPicPr>
            <a:picLocks noChangeAspect="1"/>
          </p:cNvPicPr>
          <p:nvPr/>
        </p:nvPicPr>
        <p:blipFill>
          <a:blip r:embed="rId7"/>
          <a:stretch>
            <a:fillRect/>
          </a:stretch>
        </p:blipFill>
        <p:spPr>
          <a:xfrm>
            <a:off x="15722033" y="19075471"/>
            <a:ext cx="13375343" cy="8752703"/>
          </a:xfrm>
          <a:prstGeom prst="rect">
            <a:avLst/>
          </a:prstGeom>
        </p:spPr>
      </p:pic>
      <p:sp>
        <p:nvSpPr>
          <p:cNvPr id="33" name="矩形 32"/>
          <p:cNvSpPr/>
          <p:nvPr/>
        </p:nvSpPr>
        <p:spPr>
          <a:xfrm>
            <a:off x="15475987" y="17839091"/>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Task</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Assignment</a:t>
            </a:r>
            <a:endParaRPr lang="zh-CN" altLang="en-US" sz="6000" b="1" dirty="0">
              <a:latin typeface="Arial" charset="0"/>
              <a:ea typeface="Arial" charset="0"/>
              <a:cs typeface="Arial" charset="0"/>
            </a:endParaRPr>
          </a:p>
        </p:txBody>
      </p:sp>
      <p:pic>
        <p:nvPicPr>
          <p:cNvPr id="9" name="图片 8"/>
          <p:cNvPicPr>
            <a:picLocks noChangeAspect="1"/>
          </p:cNvPicPr>
          <p:nvPr/>
        </p:nvPicPr>
        <p:blipFill>
          <a:blip r:embed="rId8"/>
          <a:stretch>
            <a:fillRect/>
          </a:stretch>
        </p:blipFill>
        <p:spPr>
          <a:xfrm>
            <a:off x="15767616" y="8583609"/>
            <a:ext cx="13532760" cy="9034765"/>
          </a:xfrm>
          <a:prstGeom prst="rect">
            <a:avLst/>
          </a:prstGeom>
        </p:spPr>
      </p:pic>
      <p:pic>
        <p:nvPicPr>
          <p:cNvPr id="2" name="图片 1"/>
          <p:cNvPicPr>
            <a:picLocks noChangeAspect="1"/>
          </p:cNvPicPr>
          <p:nvPr/>
        </p:nvPicPr>
        <p:blipFill>
          <a:blip r:embed="rId9"/>
          <a:stretch>
            <a:fillRect/>
          </a:stretch>
        </p:blipFill>
        <p:spPr>
          <a:xfrm>
            <a:off x="903200" y="8583609"/>
            <a:ext cx="13569963" cy="6365685"/>
          </a:xfrm>
          <a:prstGeom prst="rect">
            <a:avLst/>
          </a:prstGeom>
        </p:spPr>
      </p:pic>
      <p:sp>
        <p:nvSpPr>
          <p:cNvPr id="22" name="矩形 21"/>
          <p:cNvSpPr/>
          <p:nvPr/>
        </p:nvSpPr>
        <p:spPr>
          <a:xfrm>
            <a:off x="640419" y="35178378"/>
            <a:ext cx="13970527" cy="1015663"/>
          </a:xfrm>
          <a:prstGeom prst="rect">
            <a:avLst/>
          </a:prstGeom>
        </p:spPr>
        <p:txBody>
          <a:bodyPr wrap="square">
            <a:spAutoFit/>
          </a:bodyPr>
          <a:lstStyle/>
          <a:p>
            <a:pPr algn="ctr"/>
            <a:r>
              <a:rPr lang="en-US" altLang="zh-CN" sz="6000" b="1" dirty="0" smtClean="0">
                <a:latin typeface="Arial" charset="0"/>
                <a:ea typeface="Arial" charset="0"/>
                <a:cs typeface="Arial" charset="0"/>
              </a:rPr>
              <a:t>Build</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Domain</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Aware</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Worker</a:t>
            </a:r>
            <a:r>
              <a:rPr lang="zh-CN" altLang="en-US" sz="6000" b="1" dirty="0" smtClean="0">
                <a:latin typeface="Arial" charset="0"/>
                <a:ea typeface="Arial" charset="0"/>
                <a:cs typeface="Arial" charset="0"/>
              </a:rPr>
              <a:t> </a:t>
            </a:r>
            <a:r>
              <a:rPr lang="en-US" altLang="zh-CN" sz="6000" b="1" dirty="0" smtClean="0">
                <a:latin typeface="Arial" charset="0"/>
                <a:ea typeface="Arial" charset="0"/>
                <a:cs typeface="Arial" charset="0"/>
              </a:rPr>
              <a:t>Model</a:t>
            </a:r>
            <a:endParaRPr lang="zh-CN" altLang="en-US" sz="6000" b="1" dirty="0">
              <a:latin typeface="Arial" charset="0"/>
              <a:ea typeface="Arial" charset="0"/>
              <a:cs typeface="Arial" charset="0"/>
            </a:endParaRPr>
          </a:p>
        </p:txBody>
      </p:sp>
      <p:pic>
        <p:nvPicPr>
          <p:cNvPr id="4" name="图片 3"/>
          <p:cNvPicPr>
            <a:picLocks noChangeAspect="1"/>
          </p:cNvPicPr>
          <p:nvPr/>
        </p:nvPicPr>
        <p:blipFill>
          <a:blip r:embed="rId10"/>
          <a:stretch>
            <a:fillRect/>
          </a:stretch>
        </p:blipFill>
        <p:spPr>
          <a:xfrm>
            <a:off x="1007535" y="26388593"/>
            <a:ext cx="12992244" cy="8426342"/>
          </a:xfrm>
          <a:prstGeom prst="rect">
            <a:avLst/>
          </a:prstGeom>
        </p:spPr>
      </p:pic>
      <p:pic>
        <p:nvPicPr>
          <p:cNvPr id="11" name="图片 10"/>
          <p:cNvPicPr>
            <a:picLocks noChangeAspect="1"/>
          </p:cNvPicPr>
          <p:nvPr/>
        </p:nvPicPr>
        <p:blipFill>
          <a:blip r:embed="rId11"/>
          <a:stretch>
            <a:fillRect/>
          </a:stretch>
        </p:blipFill>
        <p:spPr>
          <a:xfrm>
            <a:off x="976003" y="36462891"/>
            <a:ext cx="13184131" cy="4685110"/>
          </a:xfrm>
          <a:prstGeom prst="rect">
            <a:avLst/>
          </a:prstGeom>
        </p:spPr>
      </p:pic>
      <p:sp>
        <p:nvSpPr>
          <p:cNvPr id="26" name="矩形 25"/>
          <p:cNvSpPr/>
          <p:nvPr/>
        </p:nvSpPr>
        <p:spPr>
          <a:xfrm>
            <a:off x="15519034" y="28126599"/>
            <a:ext cx="13970527" cy="1015663"/>
          </a:xfrm>
          <a:prstGeom prst="rect">
            <a:avLst/>
          </a:prstGeom>
        </p:spPr>
        <p:txBody>
          <a:bodyPr wrap="square">
            <a:spAutoFit/>
          </a:bodyPr>
          <a:lstStyle/>
          <a:p>
            <a:pPr algn="ctr"/>
            <a:r>
              <a:rPr lang="en-US" altLang="zh-CN" sz="6000" b="1" smtClean="0">
                <a:latin typeface="Arial" charset="0"/>
                <a:ea typeface="Arial" charset="0"/>
                <a:cs typeface="Arial" charset="0"/>
              </a:rPr>
              <a:t>Experiments</a:t>
            </a:r>
            <a:endParaRPr lang="zh-CN" altLang="en-US" sz="6000" b="1" dirty="0">
              <a:latin typeface="Arial" charset="0"/>
              <a:ea typeface="Arial" charset="0"/>
              <a:cs typeface="Arial" charset="0"/>
            </a:endParaRPr>
          </a:p>
        </p:txBody>
      </p:sp>
      <p:pic>
        <p:nvPicPr>
          <p:cNvPr id="7" name="图片 6"/>
          <p:cNvPicPr>
            <a:picLocks noChangeAspect="1"/>
          </p:cNvPicPr>
          <p:nvPr/>
        </p:nvPicPr>
        <p:blipFill>
          <a:blip r:embed="rId12"/>
          <a:stretch>
            <a:fillRect/>
          </a:stretch>
        </p:blipFill>
        <p:spPr>
          <a:xfrm>
            <a:off x="15866435" y="35276306"/>
            <a:ext cx="12637619" cy="6088066"/>
          </a:xfrm>
          <a:prstGeom prst="rect">
            <a:avLst/>
          </a:prstGeom>
        </p:spPr>
      </p:pic>
      <p:pic>
        <p:nvPicPr>
          <p:cNvPr id="10" name="图片 9"/>
          <p:cNvPicPr>
            <a:picLocks noChangeAspect="1"/>
          </p:cNvPicPr>
          <p:nvPr/>
        </p:nvPicPr>
        <p:blipFill>
          <a:blip r:embed="rId13"/>
          <a:stretch>
            <a:fillRect/>
          </a:stretch>
        </p:blipFill>
        <p:spPr>
          <a:xfrm>
            <a:off x="15722032" y="29293615"/>
            <a:ext cx="13002739" cy="5762785"/>
          </a:xfrm>
          <a:prstGeom prst="rect">
            <a:avLst/>
          </a:prstGeom>
        </p:spPr>
      </p:pic>
    </p:spTree>
    <p:extLst>
      <p:ext uri="{BB962C8B-B14F-4D97-AF65-F5344CB8AC3E}">
        <p14:creationId xmlns:p14="http://schemas.microsoft.com/office/powerpoint/2010/main" val="704866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100CMx140CM">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1156</TotalTime>
  <Words>154</Words>
  <Application>Microsoft Macintosh PowerPoint</Application>
  <PresentationFormat>自定义</PresentationFormat>
  <Paragraphs>28</Paragraphs>
  <Slides>2</Slides>
  <Notes>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2</vt:i4>
      </vt:variant>
    </vt:vector>
  </HeadingPairs>
  <TitlesOfParts>
    <vt:vector size="13" baseType="lpstr">
      <vt:lpstr>Arial Unicode MS</vt:lpstr>
      <vt:lpstr>Calibri</vt:lpstr>
      <vt:lpstr>FrankRuehl</vt:lpstr>
      <vt:lpstr>Trebuchet MS</vt:lpstr>
      <vt:lpstr>Wingdings</vt:lpstr>
      <vt:lpstr>华文新魏</vt:lpstr>
      <vt:lpstr>宋体</vt:lpstr>
      <vt:lpstr>Arial</vt:lpstr>
      <vt:lpstr>PosterPresentations.com-100CMx140CM</vt:lpstr>
      <vt:lpstr>Classic - Wide Center</vt:lpstr>
      <vt:lpstr>Image</vt:lpstr>
      <vt:lpstr>PowerPoint 演示文稿</vt:lpstr>
      <vt:lpstr>PowerPoint 演示文稿</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Microsoft Office 用户</cp:lastModifiedBy>
  <cp:revision>243</cp:revision>
  <dcterms:created xsi:type="dcterms:W3CDTF">2012-02-10T00:21:22Z</dcterms:created>
  <dcterms:modified xsi:type="dcterms:W3CDTF">2017-08-25T10:36:30Z</dcterms:modified>
</cp:coreProperties>
</file>